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342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3" r:id="rId87"/>
    <p:sldId id="344" r:id="rId88"/>
    <p:sldId id="345" r:id="rId89"/>
    <p:sldId id="346" r:id="rId9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1411" y="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5786" y="1"/>
            <a:ext cx="7772400" cy="64291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15272" y="5786454"/>
            <a:ext cx="1428760" cy="1071570"/>
          </a:xfrm>
          <a:prstGeom prst="rect">
            <a:avLst/>
          </a:prstGeom>
          <a:solidFill>
            <a:srgbClr val="FFFF00"/>
          </a:solidFill>
        </p:spPr>
        <p:txBody>
          <a:bodyPr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15272" y="5857892"/>
            <a:ext cx="1428760" cy="1000132"/>
          </a:xfrm>
          <a:prstGeom prst="rect">
            <a:avLst/>
          </a:prstGeom>
          <a:solidFill>
            <a:srgbClr val="FFFF00"/>
          </a:solidFill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32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 userDrawn="1"/>
        </p:nvSpPr>
        <p:spPr>
          <a:xfrm>
            <a:off x="7715272" y="5857892"/>
            <a:ext cx="1428760" cy="1000132"/>
          </a:xfrm>
          <a:prstGeom prst="rect">
            <a:avLst/>
          </a:prstGeom>
          <a:solidFill>
            <a:srgbClr val="FFFF00"/>
          </a:solidFill>
        </p:spPr>
        <p:txBody>
          <a:bodyPr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Documents and Settings\Phil\My Documents\Timko\TimkoLogo07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5387" y="3562369"/>
            <a:ext cx="6753225" cy="2581275"/>
          </a:xfrm>
          <a:prstGeom prst="rect">
            <a:avLst/>
          </a:prstGeom>
          <a:noFill/>
        </p:spPr>
      </p:pic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pic>
        <p:nvPicPr>
          <p:cNvPr id="14340" name="Picture 4" descr="C:\Documents and Settings\Phil\My Documents\Timko\Pictures\Weekend House\Nakod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-24"/>
            <a:ext cx="2828925" cy="32004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72396" y="5857892"/>
            <a:ext cx="1571636" cy="1000132"/>
          </a:xfrm>
        </p:spPr>
        <p:txBody>
          <a:bodyPr/>
          <a:lstStyle/>
          <a:p>
            <a:r>
              <a:rPr lang="en-US" dirty="0"/>
              <a:t>Fri.</a:t>
            </a:r>
          </a:p>
          <a:p>
            <a:r>
              <a:rPr lang="en-US" dirty="0"/>
              <a:t>7:43 pm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14348" y="1"/>
            <a:ext cx="7772400" cy="6429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Sheathing requires some nails.</a:t>
            </a:r>
          </a:p>
        </p:txBody>
      </p:sp>
      <p:pic>
        <p:nvPicPr>
          <p:cNvPr id="11266" name="Picture 2" descr="C:\Documents and Settings\Phil\My Documents\Timko\Pictures\Weekend House\IMAG01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714356"/>
            <a:ext cx="7921652" cy="5149074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Tm="50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72396" y="5857892"/>
            <a:ext cx="1571636" cy="1000132"/>
          </a:xfrm>
        </p:spPr>
        <p:txBody>
          <a:bodyPr/>
          <a:lstStyle/>
          <a:p>
            <a:r>
              <a:rPr lang="en-US" dirty="0"/>
              <a:t>Fri.</a:t>
            </a:r>
          </a:p>
          <a:p>
            <a:r>
              <a:rPr lang="en-US" dirty="0"/>
              <a:t>8:21 pm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14348" y="1"/>
            <a:ext cx="7772400" cy="6429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Shingles take more nails again</a:t>
            </a:r>
          </a:p>
        </p:txBody>
      </p:sp>
      <p:pic>
        <p:nvPicPr>
          <p:cNvPr id="12290" name="Picture 2" descr="C:\Documents and Settings\Phil\My Documents\Timko\Pictures\Weekend House\IMAG01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2314" y="787400"/>
            <a:ext cx="7778776" cy="5056204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Tm="5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72396" y="5857892"/>
            <a:ext cx="1571636" cy="1000132"/>
          </a:xfrm>
        </p:spPr>
        <p:txBody>
          <a:bodyPr/>
          <a:lstStyle/>
          <a:p>
            <a:r>
              <a:rPr lang="en-US" dirty="0"/>
              <a:t>Fri.</a:t>
            </a:r>
          </a:p>
          <a:p>
            <a:r>
              <a:rPr lang="en-US" dirty="0"/>
              <a:t>9:01 pm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" y="1"/>
            <a:ext cx="9144000" cy="6429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Basement framing well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under way with the experts.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C:\Documents and Settings\Phil\My Documents\Timko\Pictures\Weekend House\IMAG01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787400"/>
            <a:ext cx="7800757" cy="5070492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Tm="50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72396" y="5857892"/>
            <a:ext cx="1571636" cy="1000132"/>
          </a:xfrm>
        </p:spPr>
        <p:txBody>
          <a:bodyPr/>
          <a:lstStyle/>
          <a:p>
            <a:r>
              <a:rPr lang="en-US" dirty="0"/>
              <a:t>Fri.</a:t>
            </a:r>
          </a:p>
          <a:p>
            <a:r>
              <a:rPr lang="en-US" dirty="0"/>
              <a:t>9:21 pm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" y="1"/>
            <a:ext cx="9144000" cy="6429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furnace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is coming into play.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C:\Documents and Settings\Phil\My Documents\Timko\Pictures\Weekend House\IMAG0141.jpg"/>
          <p:cNvPicPr>
            <a:picLocks noChangeAspect="1" noChangeArrowheads="1"/>
          </p:cNvPicPr>
          <p:nvPr/>
        </p:nvPicPr>
        <p:blipFill>
          <a:blip r:embed="rId2" cstate="print">
            <a:lum contrast="32000"/>
          </a:blip>
          <a:stretch>
            <a:fillRect/>
          </a:stretch>
        </p:blipFill>
        <p:spPr bwMode="auto">
          <a:xfrm>
            <a:off x="714348" y="787400"/>
            <a:ext cx="7800756" cy="5070492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Tm="500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72396" y="5857892"/>
            <a:ext cx="1571636" cy="1000132"/>
          </a:xfrm>
        </p:spPr>
        <p:txBody>
          <a:bodyPr/>
          <a:lstStyle/>
          <a:p>
            <a:r>
              <a:rPr lang="en-US" dirty="0"/>
              <a:t>Fri.</a:t>
            </a:r>
          </a:p>
          <a:p>
            <a:r>
              <a:rPr lang="en-US" dirty="0"/>
              <a:t>9:39 pm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" y="1"/>
            <a:ext cx="9144000" cy="6429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Coffee time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 Everybody’s still fresh.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C:\Documents and Settings\Phil\My Documents\Timko\Pictures\Weekend House\IMAG0141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 bwMode="auto">
          <a:xfrm>
            <a:off x="714348" y="787400"/>
            <a:ext cx="7800756" cy="5070491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Tm="500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72396" y="5857892"/>
            <a:ext cx="1571636" cy="1000132"/>
          </a:xfrm>
        </p:spPr>
        <p:txBody>
          <a:bodyPr/>
          <a:lstStyle/>
          <a:p>
            <a:r>
              <a:rPr lang="en-US" dirty="0"/>
              <a:t>Fri.</a:t>
            </a:r>
          </a:p>
          <a:p>
            <a:r>
              <a:rPr lang="en-US" dirty="0"/>
              <a:t>9:56 pm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" y="1"/>
            <a:ext cx="9144000" cy="6429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Walls swinging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onto a now completed floor.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C:\Documents and Settings\Phil\My Documents\Timko\Pictures\Weekend House\IMAG0141.jpg"/>
          <p:cNvPicPr>
            <a:picLocks noChangeAspect="1" noChangeArrowheads="1"/>
          </p:cNvPicPr>
          <p:nvPr/>
        </p:nvPicPr>
        <p:blipFill>
          <a:blip r:embed="rId2" cstate="print">
            <a:lum bright="-15000" contrast="-11000"/>
          </a:blip>
          <a:stretch>
            <a:fillRect/>
          </a:stretch>
        </p:blipFill>
        <p:spPr bwMode="auto">
          <a:xfrm>
            <a:off x="714348" y="787400"/>
            <a:ext cx="7800755" cy="5070491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Tm="50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15206" y="5857892"/>
            <a:ext cx="1928826" cy="1000132"/>
          </a:xfrm>
        </p:spPr>
        <p:txBody>
          <a:bodyPr/>
          <a:lstStyle/>
          <a:p>
            <a:r>
              <a:rPr lang="en-US" dirty="0"/>
              <a:t>Fri.</a:t>
            </a:r>
          </a:p>
          <a:p>
            <a:r>
              <a:rPr lang="en-US" dirty="0"/>
              <a:t>10:41 pm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" y="1"/>
            <a:ext cx="9144000" cy="6429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Inside walls got dropped… well, inside.</a:t>
            </a:r>
          </a:p>
        </p:txBody>
      </p:sp>
      <p:pic>
        <p:nvPicPr>
          <p:cNvPr id="13314" name="Picture 2" descr="C:\Documents and Settings\Phil\My Documents\Timko\Pictures\Weekend House\IMAG014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14348" y="787400"/>
            <a:ext cx="7800755" cy="5070490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Tm="500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6644" y="5857892"/>
            <a:ext cx="1857388" cy="1000132"/>
          </a:xfrm>
        </p:spPr>
        <p:txBody>
          <a:bodyPr/>
          <a:lstStyle/>
          <a:p>
            <a:r>
              <a:rPr lang="en-US" dirty="0"/>
              <a:t>Fri.</a:t>
            </a:r>
          </a:p>
          <a:p>
            <a:r>
              <a:rPr lang="en-US" dirty="0"/>
              <a:t>10:43 pm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" y="1"/>
            <a:ext cx="9144000" cy="6429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Roofing is now rolling on front side.</a:t>
            </a:r>
          </a:p>
        </p:txBody>
      </p:sp>
      <p:pic>
        <p:nvPicPr>
          <p:cNvPr id="13314" name="Picture 2" descr="C:\Documents and Settings\Phil\My Documents\Timko\Pictures\Weekend House\IMAG014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57225" y="839372"/>
            <a:ext cx="7500989" cy="4875644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Tm="500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6644" y="5857892"/>
            <a:ext cx="1857388" cy="1000132"/>
          </a:xfrm>
        </p:spPr>
        <p:txBody>
          <a:bodyPr/>
          <a:lstStyle/>
          <a:p>
            <a:r>
              <a:rPr lang="en-US" dirty="0"/>
              <a:t>Fri.</a:t>
            </a:r>
          </a:p>
          <a:p>
            <a:r>
              <a:rPr lang="en-US" dirty="0"/>
              <a:t>10:47 pm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" y="1"/>
            <a:ext cx="9144000" cy="6429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Walls are better when their plumb…</a:t>
            </a:r>
          </a:p>
        </p:txBody>
      </p:sp>
      <p:pic>
        <p:nvPicPr>
          <p:cNvPr id="13314" name="Picture 2" descr="C:\Documents and Settings\Phil\My Documents\Timko\Pictures\Weekend House\IMAG014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57225" y="839373"/>
            <a:ext cx="7500989" cy="4875642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Tm="500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6644" y="5857892"/>
            <a:ext cx="1857388" cy="1000132"/>
          </a:xfrm>
        </p:spPr>
        <p:txBody>
          <a:bodyPr/>
          <a:lstStyle/>
          <a:p>
            <a:r>
              <a:rPr lang="en-US" dirty="0"/>
              <a:t>Fri.</a:t>
            </a:r>
          </a:p>
          <a:p>
            <a:r>
              <a:rPr lang="en-US" dirty="0"/>
              <a:t>11:38 pm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" y="1"/>
            <a:ext cx="9144000" cy="6429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latin typeface="+mj-lt"/>
                <a:ea typeface="+mj-ea"/>
                <a:cs typeface="+mj-cs"/>
              </a:rPr>
              <a:t>Bringing out more chow.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C:\Documents and Settings\Phil\My Documents\Timko\Pictures\Weekend House\IMAG0141.jpg"/>
          <p:cNvPicPr>
            <a:picLocks noChangeAspect="1" noChangeArrowheads="1"/>
          </p:cNvPicPr>
          <p:nvPr/>
        </p:nvPicPr>
        <p:blipFill>
          <a:blip r:embed="rId2" cstate="print">
            <a:lum contrast="38000"/>
          </a:blip>
          <a:stretch>
            <a:fillRect/>
          </a:stretch>
        </p:blipFill>
        <p:spPr bwMode="auto">
          <a:xfrm>
            <a:off x="857226" y="839373"/>
            <a:ext cx="7500987" cy="4875642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Tm="50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785786" y="1"/>
            <a:ext cx="7772400" cy="642917"/>
          </a:xfrm>
          <a:prstGeom prst="rect">
            <a:avLst/>
          </a:prstGeom>
        </p:spPr>
        <p:txBody>
          <a:bodyPr/>
          <a:lstStyle/>
          <a:p>
            <a:r>
              <a:rPr lang="en-US" sz="3200" dirty="0"/>
              <a:t>Are we nuts?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72396" y="5857892"/>
            <a:ext cx="1571636" cy="1000132"/>
          </a:xfrm>
        </p:spPr>
        <p:txBody>
          <a:bodyPr/>
          <a:lstStyle/>
          <a:p>
            <a:r>
              <a:rPr lang="en-US" dirty="0"/>
              <a:t>Fri.</a:t>
            </a:r>
          </a:p>
          <a:p>
            <a:r>
              <a:rPr lang="en-US" dirty="0"/>
              <a:t>1:45pm</a:t>
            </a:r>
          </a:p>
        </p:txBody>
      </p:sp>
      <p:pic>
        <p:nvPicPr>
          <p:cNvPr id="3074" name="Picture 2" descr="C:\Documents and Settings\Phil\My Documents\Timko\Pictures\Weekend House\IMAG01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5544" y="785794"/>
            <a:ext cx="7571232" cy="5047488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Tm="5000">
    <p:fade/>
    <p:sndAc>
      <p:stSnd>
        <p:snd r:embed="rId2" name="camera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6644" y="5857892"/>
            <a:ext cx="1857388" cy="1000132"/>
          </a:xfrm>
        </p:spPr>
        <p:txBody>
          <a:bodyPr/>
          <a:lstStyle/>
          <a:p>
            <a:r>
              <a:rPr lang="en-US" dirty="0"/>
              <a:t>Fri.</a:t>
            </a:r>
          </a:p>
          <a:p>
            <a:r>
              <a:rPr lang="en-US" dirty="0"/>
              <a:t>11:44 pm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" y="1"/>
            <a:ext cx="9144000" cy="6429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atin typeface="+mj-lt"/>
                <a:ea typeface="+mj-ea"/>
                <a:cs typeface="+mj-cs"/>
              </a:rPr>
              <a:t>I swear that roof is hovering.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C:\Documents and Settings\Phil\My Documents\Timko\Pictures\Weekend House\IMAG014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57226" y="839373"/>
            <a:ext cx="7500987" cy="4875641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Tm="5000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6644" y="5857892"/>
            <a:ext cx="1857388" cy="1000132"/>
          </a:xfrm>
        </p:spPr>
        <p:txBody>
          <a:bodyPr/>
          <a:lstStyle/>
          <a:p>
            <a:r>
              <a:rPr lang="en-US" dirty="0"/>
              <a:t>Fri.</a:t>
            </a:r>
          </a:p>
          <a:p>
            <a:r>
              <a:rPr lang="en-US" dirty="0"/>
              <a:t>11:45 pm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" y="1"/>
            <a:ext cx="9144000" cy="6429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atin typeface="+mj-lt"/>
                <a:ea typeface="+mj-ea"/>
                <a:cs typeface="+mj-cs"/>
              </a:rPr>
              <a:t>Still hovering.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C:\Documents and Settings\Phil\My Documents\Timko\Pictures\Weekend House\IMAG0141.jp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tretch>
            <a:fillRect/>
          </a:stretch>
        </p:blipFill>
        <p:spPr bwMode="auto">
          <a:xfrm>
            <a:off x="857226" y="839373"/>
            <a:ext cx="7500986" cy="4875641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Tm="5000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6644" y="5857892"/>
            <a:ext cx="1857388" cy="1000132"/>
          </a:xfrm>
        </p:spPr>
        <p:txBody>
          <a:bodyPr/>
          <a:lstStyle/>
          <a:p>
            <a:r>
              <a:rPr lang="en-US" dirty="0"/>
              <a:t>Fri.</a:t>
            </a:r>
          </a:p>
          <a:p>
            <a:r>
              <a:rPr lang="en-US" dirty="0"/>
              <a:t>11:46 pm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" y="1"/>
            <a:ext cx="9144000" cy="6429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atin typeface="+mj-lt"/>
                <a:ea typeface="+mj-ea"/>
                <a:cs typeface="+mj-cs"/>
              </a:rPr>
              <a:t>Still hovering.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C:\Documents and Settings\Phil\My Documents\Timko\Pictures\Weekend House\IMAG014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57226" y="839373"/>
            <a:ext cx="7500986" cy="4875640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Tm="5000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6644" y="5857892"/>
            <a:ext cx="1857388" cy="1000132"/>
          </a:xfrm>
        </p:spPr>
        <p:txBody>
          <a:bodyPr/>
          <a:lstStyle/>
          <a:p>
            <a:r>
              <a:rPr lang="en-US" dirty="0"/>
              <a:t>Fri.</a:t>
            </a:r>
          </a:p>
          <a:p>
            <a:r>
              <a:rPr lang="en-US" dirty="0"/>
              <a:t>11:48 pm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" y="1"/>
            <a:ext cx="9144000" cy="6429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atin typeface="+mj-lt"/>
                <a:ea typeface="+mj-ea"/>
                <a:cs typeface="+mj-cs"/>
              </a:rPr>
              <a:t>Almost there.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C:\Documents and Settings\Phil\My Documents\Timko\Pictures\Weekend House\IMAG014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57227" y="839373"/>
            <a:ext cx="7500984" cy="4875640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Tm="5000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6644" y="5857892"/>
            <a:ext cx="1857388" cy="1000132"/>
          </a:xfrm>
        </p:spPr>
        <p:txBody>
          <a:bodyPr/>
          <a:lstStyle/>
          <a:p>
            <a:r>
              <a:rPr lang="en-US" dirty="0"/>
              <a:t>Sat.</a:t>
            </a:r>
          </a:p>
          <a:p>
            <a:r>
              <a:rPr lang="en-US" dirty="0"/>
              <a:t>12:13 am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" y="1"/>
            <a:ext cx="9144000" cy="6429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atin typeface="+mj-lt"/>
                <a:ea typeface="+mj-ea"/>
                <a:cs typeface="+mj-cs"/>
              </a:rPr>
              <a:t>Re-bracing some walls.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C:\Documents and Settings\Phil\My Documents\Timko\Pictures\Weekend House\IMAG014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57227" y="839373"/>
            <a:ext cx="7500984" cy="4875639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Tm="5000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6644" y="5857892"/>
            <a:ext cx="1857388" cy="1000132"/>
          </a:xfrm>
        </p:spPr>
        <p:txBody>
          <a:bodyPr/>
          <a:lstStyle/>
          <a:p>
            <a:r>
              <a:rPr lang="en-US" dirty="0"/>
              <a:t>Sat.</a:t>
            </a:r>
          </a:p>
          <a:p>
            <a:r>
              <a:rPr lang="en-US" dirty="0"/>
              <a:t>12:26 am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" y="1"/>
            <a:ext cx="9144000" cy="6429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atin typeface="+mj-lt"/>
                <a:ea typeface="+mj-ea"/>
                <a:cs typeface="+mj-cs"/>
              </a:rPr>
              <a:t>Finally.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C:\Documents and Settings\Phil\My Documents\Timko\Pictures\Weekend House\IMAG014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57227" y="839373"/>
            <a:ext cx="7500983" cy="4875639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Tm="5000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6644" y="5857892"/>
            <a:ext cx="1857388" cy="1000132"/>
          </a:xfrm>
        </p:spPr>
        <p:txBody>
          <a:bodyPr/>
          <a:lstStyle/>
          <a:p>
            <a:r>
              <a:rPr lang="en-US" dirty="0"/>
              <a:t>Sat.</a:t>
            </a:r>
          </a:p>
          <a:p>
            <a:r>
              <a:rPr lang="en-US" dirty="0"/>
              <a:t>2:37 am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" y="1"/>
            <a:ext cx="9144000" cy="6429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atin typeface="+mj-lt"/>
                <a:ea typeface="+mj-ea"/>
                <a:cs typeface="+mj-cs"/>
              </a:rPr>
              <a:t>Now the action is inside.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C:\Documents and Settings\Phil\My Documents\Timko\Pictures\Weekend House\IMAG014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57227" y="839373"/>
            <a:ext cx="7500983" cy="4875638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Tm="5000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6644" y="5857892"/>
            <a:ext cx="1857388" cy="1000132"/>
          </a:xfrm>
        </p:spPr>
        <p:txBody>
          <a:bodyPr/>
          <a:lstStyle/>
          <a:p>
            <a:r>
              <a:rPr lang="en-US" dirty="0"/>
              <a:t>Sat.</a:t>
            </a:r>
          </a:p>
          <a:p>
            <a:r>
              <a:rPr lang="en-US" dirty="0"/>
              <a:t>2:39 am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" y="1"/>
            <a:ext cx="9144000" cy="6429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atin typeface="+mj-lt"/>
                <a:ea typeface="+mj-ea"/>
                <a:cs typeface="+mj-cs"/>
              </a:rPr>
              <a:t>Electrical Rough-in.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C:\Documents and Settings\Phil\My Documents\Timko\Pictures\Weekend House\IMAG0141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 bwMode="auto">
          <a:xfrm>
            <a:off x="857228" y="839373"/>
            <a:ext cx="7500981" cy="4875638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Tm="5000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6644" y="5857892"/>
            <a:ext cx="1857388" cy="1000132"/>
          </a:xfrm>
        </p:spPr>
        <p:txBody>
          <a:bodyPr/>
          <a:lstStyle/>
          <a:p>
            <a:r>
              <a:rPr lang="en-US" dirty="0"/>
              <a:t>Sat.</a:t>
            </a:r>
          </a:p>
          <a:p>
            <a:r>
              <a:rPr lang="en-US" dirty="0"/>
              <a:t>2:42 am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" y="1"/>
            <a:ext cx="9144000" cy="6429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atin typeface="+mj-lt"/>
                <a:ea typeface="+mj-ea"/>
                <a:cs typeface="+mj-cs"/>
              </a:rPr>
              <a:t>Furnace &amp; ducting are almost complete.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C:\Documents and Settings\Phil\My Documents\Timko\Pictures\Weekend House\IMAG014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57228" y="839373"/>
            <a:ext cx="7500981" cy="4875637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Tm="5000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6644" y="5857892"/>
            <a:ext cx="1857388" cy="1000132"/>
          </a:xfrm>
        </p:spPr>
        <p:txBody>
          <a:bodyPr/>
          <a:lstStyle/>
          <a:p>
            <a:r>
              <a:rPr lang="en-US" dirty="0"/>
              <a:t>Sat.</a:t>
            </a:r>
          </a:p>
          <a:p>
            <a:r>
              <a:rPr lang="en-US" dirty="0"/>
              <a:t>3:15 am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" y="1"/>
            <a:ext cx="9144000" cy="6429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latin typeface="+mj-lt"/>
                <a:ea typeface="+mj-ea"/>
                <a:cs typeface="+mj-cs"/>
              </a:rPr>
              <a:t>Plumbing rough-in under way.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C:\Documents and Settings\Phil\My Documents\Timko\Pictures\Weekend House\IMAG0141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 bwMode="auto">
          <a:xfrm>
            <a:off x="857228" y="839373"/>
            <a:ext cx="7500980" cy="4875637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Tm="5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785786" y="1"/>
            <a:ext cx="7772400" cy="642917"/>
          </a:xfrm>
          <a:prstGeom prst="rect">
            <a:avLst/>
          </a:prstGeom>
        </p:spPr>
        <p:txBody>
          <a:bodyPr/>
          <a:lstStyle/>
          <a:p>
            <a:r>
              <a:rPr lang="en-US" sz="3200" dirty="0"/>
              <a:t>The chow tents are ready?  Check.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72396" y="5857892"/>
            <a:ext cx="1571636" cy="1000132"/>
          </a:xfrm>
        </p:spPr>
        <p:txBody>
          <a:bodyPr/>
          <a:lstStyle/>
          <a:p>
            <a:r>
              <a:rPr lang="en-US" dirty="0"/>
              <a:t>Fri.</a:t>
            </a:r>
          </a:p>
          <a:p>
            <a:r>
              <a:rPr lang="en-US" dirty="0"/>
              <a:t>2 pm</a:t>
            </a:r>
          </a:p>
        </p:txBody>
      </p:sp>
      <p:pic>
        <p:nvPicPr>
          <p:cNvPr id="3075" name="Picture 3" descr="C:\Documents and Settings\Phil\My Documents\Timko\Pictures\Weekend House\IMAG01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80" y="762003"/>
            <a:ext cx="7643834" cy="5095889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Tm="5000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6644" y="5857892"/>
            <a:ext cx="1857388" cy="1000132"/>
          </a:xfrm>
        </p:spPr>
        <p:txBody>
          <a:bodyPr/>
          <a:lstStyle/>
          <a:p>
            <a:r>
              <a:rPr lang="en-US" dirty="0"/>
              <a:t>Sat.</a:t>
            </a:r>
          </a:p>
          <a:p>
            <a:r>
              <a:rPr lang="en-US" dirty="0"/>
              <a:t>3:49 am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" y="1"/>
            <a:ext cx="9144000" cy="6429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latin typeface="+mj-lt"/>
                <a:ea typeface="+mj-ea"/>
                <a:cs typeface="+mj-cs"/>
              </a:rPr>
              <a:t>Tacking the windows in place.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C:\Documents and Settings\Phil\My Documents\Timko\Pictures\Weekend House\IMAG014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57228" y="839373"/>
            <a:ext cx="7500980" cy="4875637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Tm="5000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6644" y="5857892"/>
            <a:ext cx="1857388" cy="1000132"/>
          </a:xfrm>
        </p:spPr>
        <p:txBody>
          <a:bodyPr/>
          <a:lstStyle/>
          <a:p>
            <a:r>
              <a:rPr lang="en-US" dirty="0"/>
              <a:t>Sat.</a:t>
            </a:r>
          </a:p>
          <a:p>
            <a:r>
              <a:rPr lang="en-US" dirty="0"/>
              <a:t>4:28 am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" y="1"/>
            <a:ext cx="9144000" cy="6429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latin typeface="+mj-lt"/>
                <a:ea typeface="+mj-ea"/>
                <a:cs typeface="+mj-cs"/>
              </a:rPr>
              <a:t>Framers have left the building. </a:t>
            </a:r>
            <a:r>
              <a:rPr lang="en-US" sz="2400" noProof="0" dirty="0">
                <a:latin typeface="+mj-lt"/>
                <a:ea typeface="+mj-ea"/>
                <a:cs typeface="+mj-cs"/>
              </a:rPr>
              <a:t>(and taken Elvis with them)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C:\Documents and Settings\Phil\My Documents\Timko\Pictures\Weekend House\IMAG014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57228" y="839373"/>
            <a:ext cx="7500980" cy="4875637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Tm="5000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6644" y="5857892"/>
            <a:ext cx="1857388" cy="1000132"/>
          </a:xfrm>
        </p:spPr>
        <p:txBody>
          <a:bodyPr/>
          <a:lstStyle/>
          <a:p>
            <a:r>
              <a:rPr lang="en-US" dirty="0"/>
              <a:t>Sat.</a:t>
            </a:r>
          </a:p>
          <a:p>
            <a:r>
              <a:rPr lang="en-US" dirty="0"/>
              <a:t>4:30 am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" y="1"/>
            <a:ext cx="9144000" cy="6429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latin typeface="+mj-lt"/>
                <a:ea typeface="+mj-ea"/>
                <a:cs typeface="+mj-cs"/>
              </a:rPr>
              <a:t>Wires everywhere!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C:\Documents and Settings\Phil\My Documents\Timko\Pictures\Weekend House\IMAG014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786050" y="839373"/>
            <a:ext cx="3692002" cy="5680003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Tm="5000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6644" y="5857892"/>
            <a:ext cx="1857388" cy="1000132"/>
          </a:xfrm>
        </p:spPr>
        <p:txBody>
          <a:bodyPr/>
          <a:lstStyle/>
          <a:p>
            <a:r>
              <a:rPr lang="en-US" dirty="0"/>
              <a:t>Sat.</a:t>
            </a:r>
          </a:p>
          <a:p>
            <a:r>
              <a:rPr lang="en-US" dirty="0"/>
              <a:t>10:42 am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" y="1"/>
            <a:ext cx="9144000" cy="6429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latin typeface="+mj-lt"/>
                <a:ea typeface="+mj-ea"/>
                <a:cs typeface="+mj-cs"/>
              </a:rPr>
              <a:t>Ceiling insulation blowing in.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C:\Documents and Settings\Phil\My Documents\Timko\Pictures\Weekend House\IMAG014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214414" y="857232"/>
            <a:ext cx="7209872" cy="4686416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Tm="5000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6644" y="5857892"/>
            <a:ext cx="1857388" cy="1000132"/>
          </a:xfrm>
        </p:spPr>
        <p:txBody>
          <a:bodyPr/>
          <a:lstStyle/>
          <a:p>
            <a:r>
              <a:rPr lang="en-US" dirty="0"/>
              <a:t>Sat.</a:t>
            </a:r>
          </a:p>
          <a:p>
            <a:r>
              <a:rPr lang="en-US" dirty="0"/>
              <a:t>10:45 am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" y="1"/>
            <a:ext cx="9144000" cy="6429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err="1">
                <a:latin typeface="+mj-lt"/>
                <a:ea typeface="+mj-ea"/>
                <a:cs typeface="+mj-cs"/>
              </a:rPr>
              <a:t>Drywallers</a:t>
            </a:r>
            <a:r>
              <a:rPr lang="en-US" sz="3200" noProof="0" dirty="0">
                <a:latin typeface="+mj-lt"/>
                <a:ea typeface="+mj-ea"/>
                <a:cs typeface="+mj-cs"/>
              </a:rPr>
              <a:t> seem to be in a rush.  Wonder why.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C:\Documents and Settings\Phil\My Documents\Timko\Pictures\Weekend House\IMAG0141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 bwMode="auto">
          <a:xfrm>
            <a:off x="1214415" y="857232"/>
            <a:ext cx="7209870" cy="4686416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Tm="5000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6644" y="5857892"/>
            <a:ext cx="1857388" cy="1000132"/>
          </a:xfrm>
        </p:spPr>
        <p:txBody>
          <a:bodyPr/>
          <a:lstStyle/>
          <a:p>
            <a:r>
              <a:rPr lang="en-US" dirty="0"/>
              <a:t>Sat.</a:t>
            </a:r>
          </a:p>
          <a:p>
            <a:r>
              <a:rPr lang="en-US" dirty="0"/>
              <a:t>10:47 am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" y="1"/>
            <a:ext cx="9144000" cy="6429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latin typeface="+mj-lt"/>
                <a:ea typeface="+mj-ea"/>
                <a:cs typeface="+mj-cs"/>
              </a:rPr>
              <a:t>Basement insulated and sealed.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C:\Documents and Settings\Phil\My Documents\Timko\Pictures\Weekend House\IMAG014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214415" y="857232"/>
            <a:ext cx="7209870" cy="4686415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Tm="5000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6644" y="5857892"/>
            <a:ext cx="1857388" cy="1000132"/>
          </a:xfrm>
        </p:spPr>
        <p:txBody>
          <a:bodyPr/>
          <a:lstStyle/>
          <a:p>
            <a:r>
              <a:rPr lang="en-US" dirty="0"/>
              <a:t>Sat.</a:t>
            </a:r>
          </a:p>
          <a:p>
            <a:r>
              <a:rPr lang="en-US" dirty="0"/>
              <a:t>10:55 am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" y="1"/>
            <a:ext cx="9144000" cy="6429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err="1">
                <a:latin typeface="+mj-lt"/>
                <a:ea typeface="+mj-ea"/>
                <a:cs typeface="+mj-cs"/>
              </a:rPr>
              <a:t>Siders</a:t>
            </a:r>
            <a:r>
              <a:rPr lang="en-US" sz="3200" noProof="0" dirty="0">
                <a:latin typeface="+mj-lt"/>
                <a:ea typeface="+mj-ea"/>
                <a:cs typeface="+mj-cs"/>
              </a:rPr>
              <a:t> are under way.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C:\Documents and Settings\Phil\My Documents\Timko\Pictures\Weekend House\IMAG014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214415" y="857232"/>
            <a:ext cx="7209869" cy="4686415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Tm="5000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6644" y="5857892"/>
            <a:ext cx="1857388" cy="1000132"/>
          </a:xfrm>
        </p:spPr>
        <p:txBody>
          <a:bodyPr/>
          <a:lstStyle/>
          <a:p>
            <a:r>
              <a:rPr lang="en-US" dirty="0"/>
              <a:t>Sat.</a:t>
            </a:r>
          </a:p>
          <a:p>
            <a:r>
              <a:rPr lang="en-US" dirty="0"/>
              <a:t>12:02 pm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" y="1"/>
            <a:ext cx="9144000" cy="6429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latin typeface="+mj-lt"/>
                <a:ea typeface="+mj-ea"/>
                <a:cs typeface="+mj-cs"/>
              </a:rPr>
              <a:t>Still siding.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C:\Documents and Settings\Phil\My Documents\Timko\Pictures\Weekend House\IMAG014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214415" y="857232"/>
            <a:ext cx="7209869" cy="4686414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Tm="5000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6644" y="5857892"/>
            <a:ext cx="1857388" cy="1000132"/>
          </a:xfrm>
        </p:spPr>
        <p:txBody>
          <a:bodyPr/>
          <a:lstStyle/>
          <a:p>
            <a:r>
              <a:rPr lang="en-US" dirty="0"/>
              <a:t>Sat.</a:t>
            </a:r>
          </a:p>
          <a:p>
            <a:r>
              <a:rPr lang="en-US" dirty="0"/>
              <a:t>12:05 pm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" y="1"/>
            <a:ext cx="9144000" cy="6429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err="1">
                <a:latin typeface="+mj-lt"/>
                <a:ea typeface="+mj-ea"/>
                <a:cs typeface="+mj-cs"/>
              </a:rPr>
              <a:t>Drywallers</a:t>
            </a:r>
            <a:r>
              <a:rPr lang="en-US" sz="3200" noProof="0" dirty="0">
                <a:latin typeface="+mj-lt"/>
                <a:ea typeface="+mj-ea"/>
                <a:cs typeface="+mj-cs"/>
              </a:rPr>
              <a:t> hiding the insulation.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C:\Documents and Settings\Phil\My Documents\Timko\Pictures\Weekend House\IMAG0141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tretch>
            <a:fillRect/>
          </a:stretch>
        </p:blipFill>
        <p:spPr bwMode="auto">
          <a:xfrm>
            <a:off x="1214416" y="857232"/>
            <a:ext cx="7209867" cy="4686414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Tm="5000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6644" y="5857892"/>
            <a:ext cx="1857388" cy="1000132"/>
          </a:xfrm>
        </p:spPr>
        <p:txBody>
          <a:bodyPr/>
          <a:lstStyle/>
          <a:p>
            <a:r>
              <a:rPr lang="en-US" dirty="0"/>
              <a:t>Sat.</a:t>
            </a:r>
          </a:p>
          <a:p>
            <a:r>
              <a:rPr lang="en-US" dirty="0"/>
              <a:t>12:08 pm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" y="1"/>
            <a:ext cx="9144000" cy="6429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latin typeface="+mj-lt"/>
                <a:ea typeface="+mj-ea"/>
                <a:cs typeface="+mj-cs"/>
              </a:rPr>
              <a:t>Time to re-load all diesel equipment.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C:\Documents and Settings\Phil\My Documents\Timko\Pictures\Weekend House\IMAG014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214416" y="857232"/>
            <a:ext cx="7209867" cy="4686413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Tm="5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714348" y="1"/>
            <a:ext cx="7772400" cy="642917"/>
          </a:xfrm>
          <a:prstGeom prst="rect">
            <a:avLst/>
          </a:prstGeom>
        </p:spPr>
        <p:txBody>
          <a:bodyPr/>
          <a:lstStyle/>
          <a:p>
            <a:r>
              <a:rPr lang="en-US" sz="3200" dirty="0"/>
              <a:t>Our primary insurance policy.</a:t>
            </a:r>
          </a:p>
        </p:txBody>
      </p:sp>
      <p:pic>
        <p:nvPicPr>
          <p:cNvPr id="5122" name="Picture 2" descr="C:\Documents and Settings\Phil\My Documents\Timko\Pictures\Weekend House\IMAG01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857232"/>
            <a:ext cx="7580948" cy="4927616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72396" y="5857892"/>
            <a:ext cx="1571636" cy="1000132"/>
          </a:xfrm>
        </p:spPr>
        <p:txBody>
          <a:bodyPr/>
          <a:lstStyle/>
          <a:p>
            <a:r>
              <a:rPr lang="en-US" dirty="0"/>
              <a:t>Fri.</a:t>
            </a:r>
          </a:p>
          <a:p>
            <a:r>
              <a:rPr lang="en-US" dirty="0"/>
              <a:t>2 pm</a:t>
            </a:r>
          </a:p>
        </p:txBody>
      </p:sp>
    </p:spTree>
  </p:cSld>
  <p:clrMapOvr>
    <a:masterClrMapping/>
  </p:clrMapOvr>
  <p:transition advTm="5000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6644" y="5857892"/>
            <a:ext cx="1857388" cy="1000132"/>
          </a:xfrm>
        </p:spPr>
        <p:txBody>
          <a:bodyPr/>
          <a:lstStyle/>
          <a:p>
            <a:r>
              <a:rPr lang="en-US" dirty="0"/>
              <a:t>Sat.</a:t>
            </a:r>
          </a:p>
          <a:p>
            <a:r>
              <a:rPr lang="en-US" dirty="0"/>
              <a:t>12:38 pm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" y="1"/>
            <a:ext cx="9144000" cy="6429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err="1">
                <a:latin typeface="+mj-lt"/>
                <a:ea typeface="+mj-ea"/>
                <a:cs typeface="+mj-cs"/>
              </a:rPr>
              <a:t>Drywallers</a:t>
            </a:r>
            <a:r>
              <a:rPr lang="en-US" sz="3200" noProof="0" dirty="0">
                <a:latin typeface="+mj-lt"/>
                <a:ea typeface="+mj-ea"/>
                <a:cs typeface="+mj-cs"/>
              </a:rPr>
              <a:t> have all the board up &amp; lots of mud.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C:\Documents and Settings\Phil\My Documents\Timko\Pictures\Weekend House\IMAG0141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tretch>
            <a:fillRect/>
          </a:stretch>
        </p:blipFill>
        <p:spPr bwMode="auto">
          <a:xfrm>
            <a:off x="1214416" y="857232"/>
            <a:ext cx="7209866" cy="4686413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Tm="5000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6644" y="5857892"/>
            <a:ext cx="1857388" cy="1000132"/>
          </a:xfrm>
        </p:spPr>
        <p:txBody>
          <a:bodyPr/>
          <a:lstStyle/>
          <a:p>
            <a:r>
              <a:rPr lang="en-US" dirty="0"/>
              <a:t>Sat.</a:t>
            </a:r>
          </a:p>
          <a:p>
            <a:r>
              <a:rPr lang="en-US" dirty="0"/>
              <a:t>12:45 pm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" y="1"/>
            <a:ext cx="9144000" cy="6429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latin typeface="+mj-lt"/>
                <a:ea typeface="+mj-ea"/>
                <a:cs typeface="+mj-cs"/>
              </a:rPr>
              <a:t>Louis is throwing on </a:t>
            </a:r>
            <a:r>
              <a:rPr lang="en-US" sz="3200" noProof="0" dirty="0" err="1">
                <a:latin typeface="+mj-lt"/>
                <a:ea typeface="+mj-ea"/>
                <a:cs typeface="+mj-cs"/>
              </a:rPr>
              <a:t>parging</a:t>
            </a:r>
            <a:r>
              <a:rPr lang="en-US" sz="3200" noProof="0" dirty="0">
                <a:latin typeface="+mj-lt"/>
                <a:ea typeface="+mj-ea"/>
                <a:cs typeface="+mj-cs"/>
              </a:rPr>
              <a:t> as fast as he can get it.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C:\Documents and Settings\Phil\My Documents\Timko\Pictures\Weekend House\IMAG014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214416" y="857232"/>
            <a:ext cx="7209866" cy="4686412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Tm="5000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6644" y="5857892"/>
            <a:ext cx="1857388" cy="1000132"/>
          </a:xfrm>
        </p:spPr>
        <p:txBody>
          <a:bodyPr/>
          <a:lstStyle/>
          <a:p>
            <a:r>
              <a:rPr lang="en-US" dirty="0"/>
              <a:t>Sat.</a:t>
            </a:r>
          </a:p>
          <a:p>
            <a:r>
              <a:rPr lang="en-US" dirty="0"/>
              <a:t>1:22 pm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" y="1"/>
            <a:ext cx="9144000" cy="6429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latin typeface="+mj-lt"/>
                <a:ea typeface="+mj-ea"/>
                <a:cs typeface="+mj-cs"/>
              </a:rPr>
              <a:t>Al is trying to stay ahead of Louis.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C:\Documents and Settings\Phil\My Documents\Timko\Pictures\Weekend House\IMAG014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214417" y="857232"/>
            <a:ext cx="7209864" cy="4686412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Tm="5000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6644" y="5857892"/>
            <a:ext cx="1857388" cy="1000132"/>
          </a:xfrm>
        </p:spPr>
        <p:txBody>
          <a:bodyPr/>
          <a:lstStyle/>
          <a:p>
            <a:r>
              <a:rPr lang="en-US" dirty="0"/>
              <a:t>Sat.</a:t>
            </a:r>
          </a:p>
          <a:p>
            <a:r>
              <a:rPr lang="en-US" dirty="0"/>
              <a:t>1:28 pm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" y="1"/>
            <a:ext cx="9144000" cy="6429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latin typeface="+mj-lt"/>
                <a:ea typeface="+mj-ea"/>
                <a:cs typeface="+mj-cs"/>
              </a:rPr>
              <a:t>Chow time once again.  Delicious.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C:\Documents and Settings\Phil\My Documents\Timko\Pictures\Weekend House\IMAG014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214417" y="857232"/>
            <a:ext cx="7209864" cy="4686411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Tm="5000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6644" y="5857892"/>
            <a:ext cx="1857388" cy="1000132"/>
          </a:xfrm>
        </p:spPr>
        <p:txBody>
          <a:bodyPr/>
          <a:lstStyle/>
          <a:p>
            <a:r>
              <a:rPr lang="en-US" dirty="0"/>
              <a:t>Sat.</a:t>
            </a:r>
          </a:p>
          <a:p>
            <a:r>
              <a:rPr lang="en-US" dirty="0"/>
              <a:t>2:39 pm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" y="1"/>
            <a:ext cx="9144000" cy="6429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latin typeface="+mj-lt"/>
                <a:ea typeface="+mj-ea"/>
                <a:cs typeface="+mj-cs"/>
              </a:rPr>
              <a:t>Drywall is now waiting for sanding.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C:\Documents and Settings\Phil\My Documents\Timko\Pictures\Weekend House\IMAG014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214417" y="857232"/>
            <a:ext cx="7209863" cy="4686411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Tm="5000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6644" y="5857892"/>
            <a:ext cx="1857388" cy="1000132"/>
          </a:xfrm>
        </p:spPr>
        <p:txBody>
          <a:bodyPr/>
          <a:lstStyle/>
          <a:p>
            <a:r>
              <a:rPr lang="en-US" dirty="0"/>
              <a:t>Sat.</a:t>
            </a:r>
          </a:p>
          <a:p>
            <a:r>
              <a:rPr lang="en-US" dirty="0"/>
              <a:t>2:39 pm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" y="1"/>
            <a:ext cx="9144000" cy="6429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latin typeface="+mj-lt"/>
                <a:ea typeface="+mj-ea"/>
                <a:cs typeface="+mj-cs"/>
              </a:rPr>
              <a:t>Louis is packing up.  He’s </a:t>
            </a:r>
            <a:r>
              <a:rPr lang="en-US" sz="3200" noProof="0" dirty="0" err="1">
                <a:latin typeface="+mj-lt"/>
                <a:ea typeface="+mj-ea"/>
                <a:cs typeface="+mj-cs"/>
              </a:rPr>
              <a:t>outaaaah</a:t>
            </a:r>
            <a:r>
              <a:rPr lang="en-US" sz="3200" noProof="0" dirty="0">
                <a:latin typeface="+mj-lt"/>
                <a:ea typeface="+mj-ea"/>
                <a:cs typeface="+mj-cs"/>
              </a:rPr>
              <a:t> here.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C:\Documents and Settings\Phil\My Documents\Timko\Pictures\Weekend House\IMAG014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214417" y="857232"/>
            <a:ext cx="7209863" cy="4686410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Tm="5000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6644" y="5857892"/>
            <a:ext cx="1857388" cy="1000132"/>
          </a:xfrm>
        </p:spPr>
        <p:txBody>
          <a:bodyPr/>
          <a:lstStyle/>
          <a:p>
            <a:r>
              <a:rPr lang="en-US" dirty="0"/>
              <a:t>Sat.</a:t>
            </a:r>
          </a:p>
          <a:p>
            <a:r>
              <a:rPr lang="en-US" dirty="0"/>
              <a:t>5:00 pm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" y="1"/>
            <a:ext cx="9144000" cy="6429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latin typeface="+mj-lt"/>
                <a:ea typeface="+mj-ea"/>
                <a:cs typeface="+mj-cs"/>
              </a:rPr>
              <a:t>Sanding the 2</a:t>
            </a:r>
            <a:r>
              <a:rPr lang="en-US" sz="3200" baseline="30000" noProof="0" dirty="0">
                <a:latin typeface="+mj-lt"/>
                <a:ea typeface="+mj-ea"/>
                <a:cs typeface="+mj-cs"/>
              </a:rPr>
              <a:t>nd</a:t>
            </a:r>
            <a:r>
              <a:rPr lang="en-US" sz="3200" noProof="0" dirty="0">
                <a:latin typeface="+mj-lt"/>
                <a:ea typeface="+mj-ea"/>
                <a:cs typeface="+mj-cs"/>
              </a:rPr>
              <a:t> coat of drywall mud.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C:\Documents and Settings\Phil\My Documents\Timko\Pictures\Weekend House\IMAG014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214418" y="857232"/>
            <a:ext cx="7209861" cy="4686410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Tm="5000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6644" y="5857892"/>
            <a:ext cx="1857388" cy="1000132"/>
          </a:xfrm>
        </p:spPr>
        <p:txBody>
          <a:bodyPr/>
          <a:lstStyle/>
          <a:p>
            <a:r>
              <a:rPr lang="en-US" dirty="0"/>
              <a:t>Sat.</a:t>
            </a:r>
          </a:p>
          <a:p>
            <a:r>
              <a:rPr lang="en-US" dirty="0"/>
              <a:t>6:33 pm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" y="1"/>
            <a:ext cx="9144000" cy="6429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latin typeface="+mj-lt"/>
                <a:ea typeface="+mj-ea"/>
                <a:cs typeface="+mj-cs"/>
              </a:rPr>
              <a:t>Supper at supper time… instead of midnight.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C:\Documents and Settings\Phil\My Documents\Timko\Pictures\Weekend House\IMAG014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214418" y="857232"/>
            <a:ext cx="7209861" cy="4686409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Tm="5000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6644" y="5857892"/>
            <a:ext cx="1857388" cy="1000132"/>
          </a:xfrm>
        </p:spPr>
        <p:txBody>
          <a:bodyPr/>
          <a:lstStyle/>
          <a:p>
            <a:r>
              <a:rPr lang="en-US" dirty="0"/>
              <a:t>Sat.</a:t>
            </a:r>
          </a:p>
          <a:p>
            <a:r>
              <a:rPr lang="en-US" dirty="0"/>
              <a:t>6:33 pm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" y="1"/>
            <a:ext cx="9144000" cy="6429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latin typeface="+mj-lt"/>
                <a:ea typeface="+mj-ea"/>
                <a:cs typeface="+mj-cs"/>
              </a:rPr>
              <a:t>Next year’s crew…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C:\Documents and Settings\Phil\My Documents\Timko\Pictures\Weekend House\IMAG0141.jpg"/>
          <p:cNvPicPr>
            <a:picLocks noChangeAspect="1" noChangeArrowheads="1"/>
          </p:cNvPicPr>
          <p:nvPr/>
        </p:nvPicPr>
        <p:blipFill>
          <a:blip r:embed="rId2" cstate="print"/>
          <a:srcRect l="10899" t="13719" r="12806" b="10062"/>
          <a:stretch>
            <a:fillRect/>
          </a:stretch>
        </p:blipFill>
        <p:spPr bwMode="auto">
          <a:xfrm>
            <a:off x="915803" y="785794"/>
            <a:ext cx="7370973" cy="4786346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Tm="5000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6644" y="5857892"/>
            <a:ext cx="1857388" cy="1000132"/>
          </a:xfrm>
        </p:spPr>
        <p:txBody>
          <a:bodyPr/>
          <a:lstStyle/>
          <a:p>
            <a:r>
              <a:rPr lang="en-US" dirty="0"/>
              <a:t>Sun.</a:t>
            </a:r>
          </a:p>
          <a:p>
            <a:r>
              <a:rPr lang="en-US" dirty="0"/>
              <a:t>10:36 am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" y="1"/>
            <a:ext cx="9144000" cy="6429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err="1">
                <a:latin typeface="+mj-lt"/>
                <a:ea typeface="+mj-ea"/>
                <a:cs typeface="+mj-cs"/>
              </a:rPr>
              <a:t>Gio’s</a:t>
            </a:r>
            <a:r>
              <a:rPr lang="en-US" sz="3200" noProof="0" dirty="0">
                <a:latin typeface="+mj-lt"/>
                <a:ea typeface="+mj-ea"/>
                <a:cs typeface="+mj-cs"/>
              </a:rPr>
              <a:t> hard at it sanding his touchups.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C:\Documents and Settings\Phil\My Documents\Timko\Pictures\Weekend House\IMAG014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919485" y="785794"/>
            <a:ext cx="7363609" cy="4786346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Tm="5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714348" y="1"/>
            <a:ext cx="7772400" cy="642917"/>
          </a:xfrm>
          <a:prstGeom prst="rect">
            <a:avLst/>
          </a:prstGeom>
        </p:spPr>
        <p:txBody>
          <a:bodyPr/>
          <a:lstStyle/>
          <a:p>
            <a:r>
              <a:rPr lang="en-US" sz="3200" dirty="0"/>
              <a:t>Linda &amp; Brian before we launched.</a:t>
            </a:r>
          </a:p>
        </p:txBody>
      </p:sp>
      <p:pic>
        <p:nvPicPr>
          <p:cNvPr id="6146" name="Picture 2" descr="C:\Documents and Settings\Phil\My Documents\Timko\Pictures\Weekend House\IMAG01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787400"/>
            <a:ext cx="7721600" cy="5019040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72396" y="5857892"/>
            <a:ext cx="1571636" cy="1000132"/>
          </a:xfrm>
        </p:spPr>
        <p:txBody>
          <a:bodyPr/>
          <a:lstStyle/>
          <a:p>
            <a:r>
              <a:rPr lang="en-US" dirty="0"/>
              <a:t>Fri.</a:t>
            </a:r>
          </a:p>
          <a:p>
            <a:r>
              <a:rPr lang="en-US" dirty="0"/>
              <a:t>5:16 pm</a:t>
            </a:r>
          </a:p>
        </p:txBody>
      </p:sp>
    </p:spTree>
  </p:cSld>
  <p:clrMapOvr>
    <a:masterClrMapping/>
  </p:clrMapOvr>
  <p:transition advTm="5000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6644" y="5857892"/>
            <a:ext cx="1857388" cy="1000132"/>
          </a:xfrm>
        </p:spPr>
        <p:txBody>
          <a:bodyPr/>
          <a:lstStyle/>
          <a:p>
            <a:r>
              <a:rPr lang="en-US" dirty="0"/>
              <a:t>Sun.</a:t>
            </a:r>
          </a:p>
          <a:p>
            <a:r>
              <a:rPr lang="en-US" dirty="0"/>
              <a:t>10:40 am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" y="1"/>
            <a:ext cx="9144000" cy="6429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latin typeface="+mj-lt"/>
                <a:ea typeface="+mj-ea"/>
                <a:cs typeface="+mj-cs"/>
              </a:rPr>
              <a:t>Prepping the floors for floor leveling patch.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C:\Documents and Settings\Phil\My Documents\Timko\Pictures\Weekend House\IMAG014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919485" y="785794"/>
            <a:ext cx="7363609" cy="4786345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Tm="5000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6644" y="5857892"/>
            <a:ext cx="1857388" cy="1000132"/>
          </a:xfrm>
        </p:spPr>
        <p:txBody>
          <a:bodyPr/>
          <a:lstStyle/>
          <a:p>
            <a:r>
              <a:rPr lang="en-US" dirty="0"/>
              <a:t>Sun.</a:t>
            </a:r>
          </a:p>
          <a:p>
            <a:r>
              <a:rPr lang="en-US" dirty="0"/>
              <a:t>11:04 am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" y="1"/>
            <a:ext cx="9144000" cy="6429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latin typeface="+mj-lt"/>
                <a:ea typeface="+mj-ea"/>
                <a:cs typeface="+mj-cs"/>
              </a:rPr>
              <a:t>Church break native style.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C:\Documents and Settings\Phil\My Documents\Timko\Pictures\Weekend House\IMAG014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919486" y="785794"/>
            <a:ext cx="7363607" cy="4786345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Tm="5000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6644" y="5857892"/>
            <a:ext cx="1857388" cy="1000132"/>
          </a:xfrm>
        </p:spPr>
        <p:txBody>
          <a:bodyPr/>
          <a:lstStyle/>
          <a:p>
            <a:r>
              <a:rPr lang="en-US" dirty="0"/>
              <a:t>Sun.</a:t>
            </a:r>
          </a:p>
          <a:p>
            <a:r>
              <a:rPr lang="en-US" dirty="0"/>
              <a:t>11:18 am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" y="1"/>
            <a:ext cx="9144000" cy="6429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err="1">
                <a:latin typeface="+mj-lt"/>
                <a:ea typeface="+mj-ea"/>
                <a:cs typeface="+mj-cs"/>
              </a:rPr>
              <a:t>Gio’s</a:t>
            </a:r>
            <a:r>
              <a:rPr lang="en-US" sz="3200" noProof="0" dirty="0">
                <a:latin typeface="+mj-lt"/>
                <a:ea typeface="+mj-ea"/>
                <a:cs typeface="+mj-cs"/>
              </a:rPr>
              <a:t> guys chugging along.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C:\Documents and Settings\Phil\My Documents\Timko\Pictures\Weekend House\IMAG0141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 bwMode="auto">
          <a:xfrm>
            <a:off x="919486" y="785794"/>
            <a:ext cx="7363607" cy="4786344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Tm="5000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6644" y="5857892"/>
            <a:ext cx="1857388" cy="1000132"/>
          </a:xfrm>
        </p:spPr>
        <p:txBody>
          <a:bodyPr/>
          <a:lstStyle/>
          <a:p>
            <a:r>
              <a:rPr lang="en-US" dirty="0"/>
              <a:t>Sun.</a:t>
            </a:r>
          </a:p>
          <a:p>
            <a:r>
              <a:rPr lang="en-US" dirty="0"/>
              <a:t>1:15 pm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" y="1"/>
            <a:ext cx="9144000" cy="6429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latin typeface="+mj-lt"/>
                <a:ea typeface="+mj-ea"/>
                <a:cs typeface="+mj-cs"/>
              </a:rPr>
              <a:t>Even the painters break for food.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C:\Documents and Settings\Phil\My Documents\Timko\Pictures\Weekend House\IMAG014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919486" y="785794"/>
            <a:ext cx="7363606" cy="4786344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Tm="5000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6644" y="5857892"/>
            <a:ext cx="1857388" cy="1000132"/>
          </a:xfrm>
        </p:spPr>
        <p:txBody>
          <a:bodyPr/>
          <a:lstStyle/>
          <a:p>
            <a:r>
              <a:rPr lang="en-US" dirty="0"/>
              <a:t>Sun.</a:t>
            </a:r>
          </a:p>
          <a:p>
            <a:r>
              <a:rPr lang="en-US" dirty="0"/>
              <a:t>1:52 pm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" y="1"/>
            <a:ext cx="9144000" cy="6429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err="1">
                <a:latin typeface="+mj-lt"/>
                <a:ea typeface="+mj-ea"/>
                <a:cs typeface="+mj-cs"/>
              </a:rPr>
              <a:t>Gio’s</a:t>
            </a:r>
            <a:r>
              <a:rPr lang="en-US" sz="3200" noProof="0" dirty="0">
                <a:latin typeface="+mj-lt"/>
                <a:ea typeface="+mj-ea"/>
                <a:cs typeface="+mj-cs"/>
              </a:rPr>
              <a:t> worst employee goes on strike…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C:\Documents and Settings\Phil\My Documents\Timko\Pictures\Weekend House\IMAG014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919486" y="785794"/>
            <a:ext cx="7363606" cy="4786343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Tm="5000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6644" y="5857892"/>
            <a:ext cx="1857388" cy="1000132"/>
          </a:xfrm>
        </p:spPr>
        <p:txBody>
          <a:bodyPr/>
          <a:lstStyle/>
          <a:p>
            <a:r>
              <a:rPr lang="en-US" dirty="0"/>
              <a:t>Sun.</a:t>
            </a:r>
          </a:p>
          <a:p>
            <a:r>
              <a:rPr lang="en-US" dirty="0"/>
              <a:t>4:01 pm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" y="1"/>
            <a:ext cx="9144000" cy="6429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latin typeface="+mj-lt"/>
                <a:ea typeface="+mj-ea"/>
                <a:cs typeface="+mj-cs"/>
              </a:rPr>
              <a:t>Siding guys moved back to roofing.  Nice clouds.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C:\Documents and Settings\Phil\My Documents\Timko\Pictures\Weekend House\IMAG0141.jpg"/>
          <p:cNvPicPr>
            <a:picLocks noChangeAspect="1" noChangeArrowheads="1"/>
          </p:cNvPicPr>
          <p:nvPr/>
        </p:nvPicPr>
        <p:blipFill>
          <a:blip r:embed="rId2" cstate="print">
            <a:lum contrast="25000"/>
          </a:blip>
          <a:stretch>
            <a:fillRect/>
          </a:stretch>
        </p:blipFill>
        <p:spPr bwMode="auto">
          <a:xfrm>
            <a:off x="919487" y="785794"/>
            <a:ext cx="7363604" cy="4786343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Tm="5000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6644" y="5857892"/>
            <a:ext cx="1857388" cy="1000132"/>
          </a:xfrm>
        </p:spPr>
        <p:txBody>
          <a:bodyPr/>
          <a:lstStyle/>
          <a:p>
            <a:r>
              <a:rPr lang="en-US" dirty="0"/>
              <a:t>Sun.</a:t>
            </a:r>
          </a:p>
          <a:p>
            <a:r>
              <a:rPr lang="en-US" dirty="0"/>
              <a:t>4:03 pm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" y="1"/>
            <a:ext cx="9144000" cy="6429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latin typeface="+mj-lt"/>
                <a:ea typeface="+mj-ea"/>
                <a:cs typeface="+mj-cs"/>
              </a:rPr>
              <a:t>Painters are </a:t>
            </a:r>
            <a:r>
              <a:rPr lang="en-US" sz="3200" noProof="0" dirty="0" err="1">
                <a:latin typeface="+mj-lt"/>
                <a:ea typeface="+mj-ea"/>
                <a:cs typeface="+mj-cs"/>
              </a:rPr>
              <a:t>outa</a:t>
            </a:r>
            <a:r>
              <a:rPr lang="en-US" sz="3200" noProof="0" dirty="0">
                <a:latin typeface="+mj-lt"/>
                <a:ea typeface="+mj-ea"/>
                <a:cs typeface="+mj-cs"/>
              </a:rPr>
              <a:t> </a:t>
            </a:r>
            <a:r>
              <a:rPr lang="en-US" sz="3200" noProof="0" dirty="0" err="1">
                <a:latin typeface="+mj-lt"/>
                <a:ea typeface="+mj-ea"/>
                <a:cs typeface="+mj-cs"/>
              </a:rPr>
              <a:t>heeeerrrrrre</a:t>
            </a:r>
            <a:r>
              <a:rPr lang="en-US" sz="3200" noProof="0" dirty="0">
                <a:latin typeface="+mj-lt"/>
                <a:ea typeface="+mj-ea"/>
                <a:cs typeface="+mj-cs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C:\Documents and Settings\Phil\My Documents\Timko\Pictures\Weekend House\IMAG014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919487" y="785794"/>
            <a:ext cx="7363604" cy="4786342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Tm="5000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6644" y="5857892"/>
            <a:ext cx="1857388" cy="1000132"/>
          </a:xfrm>
        </p:spPr>
        <p:txBody>
          <a:bodyPr/>
          <a:lstStyle/>
          <a:p>
            <a:r>
              <a:rPr lang="en-US" dirty="0"/>
              <a:t>Sun.</a:t>
            </a:r>
          </a:p>
          <a:p>
            <a:r>
              <a:rPr lang="en-US" dirty="0"/>
              <a:t>4:11 pm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" y="1"/>
            <a:ext cx="9144000" cy="6429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latin typeface="+mj-lt"/>
                <a:ea typeface="+mj-ea"/>
                <a:cs typeface="+mj-cs"/>
              </a:rPr>
              <a:t>Roofers are racing.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C:\Documents and Settings\Phil\My Documents\Timko\Pictures\Weekend House\IMAG014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919487" y="785794"/>
            <a:ext cx="7363603" cy="4786342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Tm="5000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6644" y="5857892"/>
            <a:ext cx="1857388" cy="1000132"/>
          </a:xfrm>
        </p:spPr>
        <p:txBody>
          <a:bodyPr/>
          <a:lstStyle/>
          <a:p>
            <a:r>
              <a:rPr lang="en-US" dirty="0"/>
              <a:t>Sun.</a:t>
            </a:r>
          </a:p>
          <a:p>
            <a:r>
              <a:rPr lang="en-US" dirty="0"/>
              <a:t>4:51 pm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" y="1"/>
            <a:ext cx="9144000" cy="6429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latin typeface="+mj-lt"/>
                <a:ea typeface="+mj-ea"/>
                <a:cs typeface="+mj-cs"/>
              </a:rPr>
              <a:t>Flooring guys are painting the floors?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C:\Documents and Settings\Phil\My Documents\Timko\Pictures\Weekend House\IMAG014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919487" y="785794"/>
            <a:ext cx="7363603" cy="4786341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Tm="5000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6644" y="5857892"/>
            <a:ext cx="1857388" cy="1000132"/>
          </a:xfrm>
        </p:spPr>
        <p:txBody>
          <a:bodyPr/>
          <a:lstStyle/>
          <a:p>
            <a:r>
              <a:rPr lang="en-US" dirty="0"/>
              <a:t>Sun.</a:t>
            </a:r>
          </a:p>
          <a:p>
            <a:r>
              <a:rPr lang="en-US" dirty="0"/>
              <a:t>7:17 pm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" y="1"/>
            <a:ext cx="9144000" cy="6429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latin typeface="+mj-lt"/>
                <a:ea typeface="+mj-ea"/>
                <a:cs typeface="+mj-cs"/>
              </a:rPr>
              <a:t>Adios to the sun for the last time.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C:\Documents and Settings\Phil\My Documents\Timko\Pictures\Weekend House\IMAG0141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 b="13433"/>
          <a:stretch>
            <a:fillRect/>
          </a:stretch>
        </p:blipFill>
        <p:spPr bwMode="auto">
          <a:xfrm>
            <a:off x="629654" y="785794"/>
            <a:ext cx="7871436" cy="4429156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Tm="5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714348" y="1"/>
            <a:ext cx="7772400" cy="642917"/>
          </a:xfrm>
          <a:prstGeom prst="rect">
            <a:avLst/>
          </a:prstGeom>
        </p:spPr>
        <p:txBody>
          <a:bodyPr/>
          <a:lstStyle/>
          <a:p>
            <a:r>
              <a:rPr lang="en-US" sz="3200" dirty="0"/>
              <a:t>Fueling up to fire away!</a:t>
            </a:r>
          </a:p>
        </p:txBody>
      </p:sp>
      <p:pic>
        <p:nvPicPr>
          <p:cNvPr id="7170" name="Picture 2" descr="C:\Documents and Settings\Phil\My Documents\Timko\Pictures\Weekend House\IMAG0132.jpg"/>
          <p:cNvPicPr>
            <a:picLocks noChangeAspect="1" noChangeArrowheads="1"/>
          </p:cNvPicPr>
          <p:nvPr/>
        </p:nvPicPr>
        <p:blipFill>
          <a:blip r:embed="rId2" cstate="print">
            <a:lum contrast="17000"/>
          </a:blip>
          <a:srcRect/>
          <a:stretch>
            <a:fillRect/>
          </a:stretch>
        </p:blipFill>
        <p:spPr bwMode="auto">
          <a:xfrm>
            <a:off x="571472" y="787400"/>
            <a:ext cx="7921652" cy="5149074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72396" y="5857892"/>
            <a:ext cx="1571636" cy="1000132"/>
          </a:xfrm>
        </p:spPr>
        <p:txBody>
          <a:bodyPr/>
          <a:lstStyle/>
          <a:p>
            <a:r>
              <a:rPr lang="en-US" dirty="0"/>
              <a:t>Fri.</a:t>
            </a:r>
          </a:p>
          <a:p>
            <a:r>
              <a:rPr lang="en-US" dirty="0"/>
              <a:t>5:27 pm</a:t>
            </a:r>
          </a:p>
        </p:txBody>
      </p:sp>
    </p:spTree>
  </p:cSld>
  <p:clrMapOvr>
    <a:masterClrMapping/>
  </p:clrMapOvr>
  <p:transition advTm="5000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6644" y="5857892"/>
            <a:ext cx="1857388" cy="1000132"/>
          </a:xfrm>
        </p:spPr>
        <p:txBody>
          <a:bodyPr/>
          <a:lstStyle/>
          <a:p>
            <a:r>
              <a:rPr lang="en-US" dirty="0"/>
              <a:t>Mon.</a:t>
            </a:r>
          </a:p>
          <a:p>
            <a:r>
              <a:rPr lang="en-US" dirty="0"/>
              <a:t>7:30 am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" y="1"/>
            <a:ext cx="9144000" cy="6429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latin typeface="+mj-lt"/>
                <a:ea typeface="+mj-ea"/>
                <a:cs typeface="+mj-cs"/>
              </a:rPr>
              <a:t>Cabinet guys are messing up the place again.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C:\Documents and Settings\Phil\My Documents\Timko\Pictures\Weekend House\IMAG0141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 bwMode="auto">
          <a:xfrm>
            <a:off x="919488" y="785794"/>
            <a:ext cx="7363601" cy="4786341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Tm="5000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6644" y="5857892"/>
            <a:ext cx="1857388" cy="1000132"/>
          </a:xfrm>
        </p:spPr>
        <p:txBody>
          <a:bodyPr/>
          <a:lstStyle/>
          <a:p>
            <a:r>
              <a:rPr lang="en-US" dirty="0"/>
              <a:t>Mon.</a:t>
            </a:r>
          </a:p>
          <a:p>
            <a:r>
              <a:rPr lang="en-US" dirty="0"/>
              <a:t>7:37 am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" y="1"/>
            <a:ext cx="9144000" cy="6429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latin typeface="+mj-lt"/>
                <a:ea typeface="+mj-ea"/>
                <a:cs typeface="+mj-cs"/>
              </a:rPr>
              <a:t>Rhonda’s showing the boys how to do finishing.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C:\Documents and Settings\Phil\My Documents\Timko\Pictures\Weekend House\IMAG0141.jpg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tretch>
            <a:fillRect/>
          </a:stretch>
        </p:blipFill>
        <p:spPr bwMode="auto">
          <a:xfrm>
            <a:off x="919488" y="785794"/>
            <a:ext cx="7363601" cy="4786340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Tm="5000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6644" y="5857892"/>
            <a:ext cx="1857388" cy="1000132"/>
          </a:xfrm>
        </p:spPr>
        <p:txBody>
          <a:bodyPr/>
          <a:lstStyle/>
          <a:p>
            <a:r>
              <a:rPr lang="en-US" dirty="0"/>
              <a:t>Mon.</a:t>
            </a:r>
          </a:p>
          <a:p>
            <a:r>
              <a:rPr lang="en-US" dirty="0"/>
              <a:t>7:37 am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" y="1"/>
            <a:ext cx="9144000" cy="6429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latin typeface="+mj-lt"/>
                <a:ea typeface="+mj-ea"/>
                <a:cs typeface="+mj-cs"/>
              </a:rPr>
              <a:t>Jeff &amp; Ron swear they already know how…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C:\Documents and Settings\Phil\My Documents\Timko\Pictures\Weekend House\IMAG0141.jpg"/>
          <p:cNvPicPr>
            <a:picLocks noChangeAspect="1" noChangeArrowheads="1"/>
          </p:cNvPicPr>
          <p:nvPr/>
        </p:nvPicPr>
        <p:blipFill>
          <a:blip r:embed="rId2" cstate="print">
            <a:lum bright="20000" contrast="40000"/>
          </a:blip>
          <a:stretch>
            <a:fillRect/>
          </a:stretch>
        </p:blipFill>
        <p:spPr bwMode="auto">
          <a:xfrm>
            <a:off x="571472" y="785794"/>
            <a:ext cx="3111121" cy="4786340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  <p:pic>
        <p:nvPicPr>
          <p:cNvPr id="5" name="Picture 2" descr="C:\Documents and Settings\Phil\My Documents\Timko\Pictures\Weekend House\IMAG0141.jpg"/>
          <p:cNvPicPr>
            <a:picLocks noChangeAspect="1" noChangeArrowheads="1"/>
          </p:cNvPicPr>
          <p:nvPr/>
        </p:nvPicPr>
        <p:blipFill>
          <a:blip r:embed="rId3" cstate="print">
            <a:lum bright="20000" contrast="40000"/>
          </a:blip>
          <a:stretch>
            <a:fillRect/>
          </a:stretch>
        </p:blipFill>
        <p:spPr bwMode="auto">
          <a:xfrm>
            <a:off x="3863520" y="1428736"/>
            <a:ext cx="4945709" cy="3214710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Tm="5000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6644" y="5857892"/>
            <a:ext cx="1857388" cy="1000132"/>
          </a:xfrm>
        </p:spPr>
        <p:txBody>
          <a:bodyPr/>
          <a:lstStyle/>
          <a:p>
            <a:r>
              <a:rPr lang="en-US" dirty="0"/>
              <a:t>Mon.</a:t>
            </a:r>
          </a:p>
          <a:p>
            <a:r>
              <a:rPr lang="en-US" dirty="0"/>
              <a:t>7:37 am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" y="1"/>
            <a:ext cx="9144000" cy="6429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latin typeface="+mj-lt"/>
                <a:ea typeface="+mj-ea"/>
                <a:cs typeface="+mj-cs"/>
              </a:rPr>
              <a:t>The boss just shakes his head and sighs.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C:\Documents and Settings\Phil\My Documents\Timko\Pictures\Weekend House\IMAG0141.jpg"/>
          <p:cNvPicPr>
            <a:picLocks noChangeAspect="1" noChangeArrowheads="1"/>
          </p:cNvPicPr>
          <p:nvPr/>
        </p:nvPicPr>
        <p:blipFill>
          <a:blip r:embed="rId2" cstate="print">
            <a:lum bright="20000" contrast="40000"/>
          </a:blip>
          <a:stretch>
            <a:fillRect/>
          </a:stretch>
        </p:blipFill>
        <p:spPr bwMode="auto">
          <a:xfrm>
            <a:off x="919488" y="785794"/>
            <a:ext cx="7363600" cy="4786340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Tm="5000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6644" y="5857892"/>
            <a:ext cx="1857388" cy="1000132"/>
          </a:xfrm>
        </p:spPr>
        <p:txBody>
          <a:bodyPr/>
          <a:lstStyle/>
          <a:p>
            <a:r>
              <a:rPr lang="en-US" dirty="0"/>
              <a:t>Mon.</a:t>
            </a:r>
          </a:p>
          <a:p>
            <a:r>
              <a:rPr lang="en-US" dirty="0"/>
              <a:t>7:57 am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" y="1"/>
            <a:ext cx="9144000" cy="6429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atin typeface="+mj-lt"/>
                <a:ea typeface="+mj-ea"/>
                <a:cs typeface="+mj-cs"/>
              </a:rPr>
              <a:t>Oh, that’s what was in those boxes.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C:\Documents and Settings\Phil\My Documents\Timko\Pictures\Weekend House\IMAG0141.jpg"/>
          <p:cNvPicPr>
            <a:picLocks noChangeAspect="1" noChangeArrowheads="1"/>
          </p:cNvPicPr>
          <p:nvPr/>
        </p:nvPicPr>
        <p:blipFill>
          <a:blip r:embed="rId2" cstate="print">
            <a:lum bright="20000" contrast="40000"/>
          </a:blip>
          <a:stretch>
            <a:fillRect/>
          </a:stretch>
        </p:blipFill>
        <p:spPr bwMode="auto">
          <a:xfrm>
            <a:off x="919488" y="785794"/>
            <a:ext cx="7363600" cy="4786340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Tm="5000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6644" y="5857892"/>
            <a:ext cx="1857388" cy="1000132"/>
          </a:xfrm>
        </p:spPr>
        <p:txBody>
          <a:bodyPr/>
          <a:lstStyle/>
          <a:p>
            <a:r>
              <a:rPr lang="en-US" dirty="0"/>
              <a:t>Mon.</a:t>
            </a:r>
          </a:p>
          <a:p>
            <a:r>
              <a:rPr lang="en-US" dirty="0"/>
              <a:t>9:00 am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" y="1"/>
            <a:ext cx="9144000" cy="6429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atin typeface="+mj-lt"/>
                <a:ea typeface="+mj-ea"/>
                <a:cs typeface="+mj-cs"/>
              </a:rPr>
              <a:t>Time to take down the stadium lights.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C:\Documents and Settings\Phil\My Documents\Timko\Pictures\Weekend House\IMAG014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668177" y="785794"/>
            <a:ext cx="3761211" cy="5786478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Tm="5000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6644" y="5857892"/>
            <a:ext cx="1857388" cy="1000132"/>
          </a:xfrm>
        </p:spPr>
        <p:txBody>
          <a:bodyPr/>
          <a:lstStyle/>
          <a:p>
            <a:r>
              <a:rPr lang="en-US" dirty="0"/>
              <a:t>Mon.</a:t>
            </a:r>
          </a:p>
          <a:p>
            <a:r>
              <a:rPr lang="en-US" dirty="0"/>
              <a:t>9:06 am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" y="1"/>
            <a:ext cx="9144000" cy="6429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atin typeface="+mj-lt"/>
                <a:ea typeface="+mj-ea"/>
                <a:cs typeface="+mj-cs"/>
              </a:rPr>
              <a:t>Oh, that looks nice.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C:\Documents and Settings\Phil\My Documents\Timko\Pictures\Weekend House\IMAG0141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 bwMode="auto">
          <a:xfrm>
            <a:off x="919488" y="785794"/>
            <a:ext cx="7363600" cy="4786340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Tm="5000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6644" y="5857892"/>
            <a:ext cx="1857388" cy="1000132"/>
          </a:xfrm>
        </p:spPr>
        <p:txBody>
          <a:bodyPr/>
          <a:lstStyle/>
          <a:p>
            <a:r>
              <a:rPr lang="en-US" dirty="0"/>
              <a:t>Mon.</a:t>
            </a:r>
          </a:p>
          <a:p>
            <a:r>
              <a:rPr lang="en-US" dirty="0"/>
              <a:t>9:07 am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" y="1"/>
            <a:ext cx="9144000" cy="6429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atin typeface="+mj-lt"/>
                <a:ea typeface="+mj-ea"/>
                <a:cs typeface="+mj-cs"/>
              </a:rPr>
              <a:t>What’s a house without closets?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C:\Documents and Settings\Phil\My Documents\Timko\Pictures\Weekend House\IMAG0141.jpg"/>
          <p:cNvPicPr>
            <a:picLocks noChangeAspect="1" noChangeArrowheads="1"/>
          </p:cNvPicPr>
          <p:nvPr/>
        </p:nvPicPr>
        <p:blipFill>
          <a:blip r:embed="rId2" cstate="print">
            <a:lum bright="20000" contrast="40000"/>
          </a:blip>
          <a:stretch>
            <a:fillRect/>
          </a:stretch>
        </p:blipFill>
        <p:spPr bwMode="auto">
          <a:xfrm>
            <a:off x="2701400" y="785793"/>
            <a:ext cx="3799426" cy="5845271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Tm="5000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6644" y="5857892"/>
            <a:ext cx="1857388" cy="1000132"/>
          </a:xfrm>
        </p:spPr>
        <p:txBody>
          <a:bodyPr/>
          <a:lstStyle/>
          <a:p>
            <a:r>
              <a:rPr lang="en-US" dirty="0"/>
              <a:t>Mon.</a:t>
            </a:r>
          </a:p>
          <a:p>
            <a:r>
              <a:rPr lang="en-US" dirty="0"/>
              <a:t>9:11 am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" y="1"/>
            <a:ext cx="9144000" cy="6429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atin typeface="+mj-lt"/>
                <a:ea typeface="+mj-ea"/>
                <a:cs typeface="+mj-cs"/>
              </a:rPr>
              <a:t>Um, guys.  Notice the big 1</a:t>
            </a:r>
            <a:r>
              <a:rPr lang="en-US" sz="3200" baseline="30000" dirty="0">
                <a:latin typeface="+mj-lt"/>
                <a:ea typeface="+mj-ea"/>
                <a:cs typeface="+mj-cs"/>
              </a:rPr>
              <a:t>st</a:t>
            </a:r>
            <a:r>
              <a:rPr lang="en-US" sz="3200" dirty="0">
                <a:latin typeface="+mj-lt"/>
                <a:ea typeface="+mj-ea"/>
                <a:cs typeface="+mj-cs"/>
              </a:rPr>
              <a:t> step in front?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C:\Documents and Settings\Phil\My Documents\Timko\Pictures\Weekend House\IMAG014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919488" y="785794"/>
            <a:ext cx="7363600" cy="4786340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Tm="5000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6644" y="5857892"/>
            <a:ext cx="1857388" cy="1000132"/>
          </a:xfrm>
        </p:spPr>
        <p:txBody>
          <a:bodyPr/>
          <a:lstStyle/>
          <a:p>
            <a:r>
              <a:rPr lang="en-US" dirty="0"/>
              <a:t>Mon.</a:t>
            </a:r>
          </a:p>
          <a:p>
            <a:r>
              <a:rPr lang="en-US" dirty="0"/>
              <a:t>9:51 am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" y="1"/>
            <a:ext cx="9144000" cy="6429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atin typeface="+mj-lt"/>
                <a:ea typeface="+mj-ea"/>
                <a:cs typeface="+mj-cs"/>
              </a:rPr>
              <a:t>Heating her up for laminate.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C:\Documents and Settings\Phil\My Documents\Timko\Pictures\Weekend House\IMAG0141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 bwMode="auto">
          <a:xfrm>
            <a:off x="919488" y="785794"/>
            <a:ext cx="7363600" cy="4786340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Tm="5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Phil\My Documents\Timko\Pictures\Weekend House\IMAG01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6982" y="785794"/>
            <a:ext cx="7571232" cy="5047488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72396" y="5857892"/>
            <a:ext cx="1571636" cy="1000132"/>
          </a:xfrm>
        </p:spPr>
        <p:txBody>
          <a:bodyPr/>
          <a:lstStyle/>
          <a:p>
            <a:r>
              <a:rPr lang="en-US" dirty="0"/>
              <a:t>Fri.</a:t>
            </a:r>
          </a:p>
          <a:p>
            <a:r>
              <a:rPr lang="en-US" dirty="0"/>
              <a:t>5:34 pm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14348" y="1"/>
            <a:ext cx="7772400" cy="6429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Loading the coffee pot for later.</a:t>
            </a:r>
          </a:p>
        </p:txBody>
      </p:sp>
    </p:spTree>
  </p:cSld>
  <p:clrMapOvr>
    <a:masterClrMapping/>
  </p:clrMapOvr>
  <p:transition advTm="5000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6644" y="5857892"/>
            <a:ext cx="1857388" cy="1000132"/>
          </a:xfrm>
        </p:spPr>
        <p:txBody>
          <a:bodyPr/>
          <a:lstStyle/>
          <a:p>
            <a:r>
              <a:rPr lang="en-US" dirty="0"/>
              <a:t>Mon.</a:t>
            </a:r>
          </a:p>
          <a:p>
            <a:r>
              <a:rPr lang="en-US" dirty="0"/>
              <a:t>9:52 am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" y="1"/>
            <a:ext cx="9144000" cy="6429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atin typeface="+mj-lt"/>
                <a:ea typeface="+mj-ea"/>
                <a:cs typeface="+mj-cs"/>
              </a:rPr>
              <a:t>Terry </a:t>
            </a:r>
            <a:r>
              <a:rPr lang="en-US" sz="3200" dirty="0" err="1">
                <a:latin typeface="+mj-lt"/>
                <a:ea typeface="+mj-ea"/>
                <a:cs typeface="+mj-cs"/>
              </a:rPr>
              <a:t>Harkness</a:t>
            </a:r>
            <a:r>
              <a:rPr lang="en-US" sz="3200" dirty="0">
                <a:latin typeface="+mj-lt"/>
                <a:ea typeface="+mj-ea"/>
                <a:cs typeface="+mj-cs"/>
              </a:rPr>
              <a:t> helping out with finishing.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C:\Documents and Settings\Phil\My Documents\Timko\Pictures\Weekend House\IMAG014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919488" y="785794"/>
            <a:ext cx="7363600" cy="4786340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Tm="5000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6644" y="5857892"/>
            <a:ext cx="1857388" cy="1000132"/>
          </a:xfrm>
        </p:spPr>
        <p:txBody>
          <a:bodyPr/>
          <a:lstStyle/>
          <a:p>
            <a:r>
              <a:rPr lang="en-US" dirty="0"/>
              <a:t>Mon.</a:t>
            </a:r>
          </a:p>
          <a:p>
            <a:r>
              <a:rPr lang="en-US" dirty="0"/>
              <a:t>11:04 am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" y="1"/>
            <a:ext cx="9144000" cy="6429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atin typeface="+mj-lt"/>
                <a:ea typeface="+mj-ea"/>
                <a:cs typeface="+mj-cs"/>
              </a:rPr>
              <a:t>Siding and front porch all at once.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C:\Documents and Settings\Phil\My Documents\Timko\Pictures\Weekend House\IMAG014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919488" y="785794"/>
            <a:ext cx="7363600" cy="4786340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Tm="5000"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6644" y="5857892"/>
            <a:ext cx="1857388" cy="1000132"/>
          </a:xfrm>
        </p:spPr>
        <p:txBody>
          <a:bodyPr/>
          <a:lstStyle/>
          <a:p>
            <a:r>
              <a:rPr lang="en-US" dirty="0"/>
              <a:t>Mon.</a:t>
            </a:r>
          </a:p>
          <a:p>
            <a:r>
              <a:rPr lang="en-US" dirty="0"/>
              <a:t>11:07 am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" y="1"/>
            <a:ext cx="9144000" cy="6429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atin typeface="+mj-lt"/>
                <a:ea typeface="+mj-ea"/>
                <a:cs typeface="+mj-cs"/>
              </a:rPr>
              <a:t>The deck guys… um… needed help.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C:\Documents and Settings\Phil\My Documents\Timko\Pictures\Weekend House\IMAG014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701399" y="785794"/>
            <a:ext cx="3870865" cy="5955177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Tm="5000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6644" y="5857892"/>
            <a:ext cx="1857388" cy="1000132"/>
          </a:xfrm>
        </p:spPr>
        <p:txBody>
          <a:bodyPr/>
          <a:lstStyle/>
          <a:p>
            <a:r>
              <a:rPr lang="en-US" dirty="0"/>
              <a:t>Mon.</a:t>
            </a:r>
          </a:p>
          <a:p>
            <a:r>
              <a:rPr lang="en-US" dirty="0"/>
              <a:t>11:11 am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" y="1"/>
            <a:ext cx="9144000" cy="6429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atin typeface="+mj-lt"/>
                <a:ea typeface="+mj-ea"/>
                <a:cs typeface="+mj-cs"/>
              </a:rPr>
              <a:t>Terry putting up blinds.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C:\Documents and Settings\Phil\My Documents\Timko\Pictures\Weekend House\IMAG014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919488" y="785794"/>
            <a:ext cx="7363600" cy="4786340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Tm="5000"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6644" y="5857892"/>
            <a:ext cx="1857388" cy="1000132"/>
          </a:xfrm>
        </p:spPr>
        <p:txBody>
          <a:bodyPr/>
          <a:lstStyle/>
          <a:p>
            <a:r>
              <a:rPr lang="en-US" dirty="0"/>
              <a:t>Mon.</a:t>
            </a:r>
          </a:p>
          <a:p>
            <a:r>
              <a:rPr lang="en-US" dirty="0"/>
              <a:t>11:15 am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" y="1"/>
            <a:ext cx="9144000" cy="6429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atin typeface="+mj-lt"/>
                <a:ea typeface="+mj-ea"/>
                <a:cs typeface="+mj-cs"/>
              </a:rPr>
              <a:t>Flooring guys came back for trim.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C:\Documents and Settings\Phil\My Documents\Timko\Pictures\Weekend House\IMAG014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714612" y="785794"/>
            <a:ext cx="3761211" cy="5786478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Tm="5000"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6644" y="5857892"/>
            <a:ext cx="1857388" cy="1000132"/>
          </a:xfrm>
        </p:spPr>
        <p:txBody>
          <a:bodyPr/>
          <a:lstStyle/>
          <a:p>
            <a:r>
              <a:rPr lang="en-US" dirty="0"/>
              <a:t>Mon.</a:t>
            </a:r>
          </a:p>
          <a:p>
            <a:r>
              <a:rPr lang="en-US" dirty="0"/>
              <a:t>11:21 am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" y="1"/>
            <a:ext cx="9144000" cy="6429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atin typeface="+mj-lt"/>
                <a:ea typeface="+mj-ea"/>
                <a:cs typeface="+mj-cs"/>
              </a:rPr>
              <a:t>Apparently Tim thought we had spare time…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C:\Documents and Settings\Phil\My Documents\Timko\Pictures\Weekend House\IMAG014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919488" y="785794"/>
            <a:ext cx="7363600" cy="4786340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Tm="5000"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6644" y="5857892"/>
            <a:ext cx="1857388" cy="1000132"/>
          </a:xfrm>
        </p:spPr>
        <p:txBody>
          <a:bodyPr/>
          <a:lstStyle/>
          <a:p>
            <a:r>
              <a:rPr lang="en-US" dirty="0"/>
              <a:t>Mon.</a:t>
            </a:r>
          </a:p>
          <a:p>
            <a:r>
              <a:rPr lang="en-US" dirty="0"/>
              <a:t>1:20 pm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" y="1"/>
            <a:ext cx="9144000" cy="6429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atin typeface="+mj-lt"/>
                <a:ea typeface="+mj-ea"/>
                <a:cs typeface="+mj-cs"/>
              </a:rPr>
              <a:t>If you weren’t tired before, now you’re toast!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C:\Documents and Settings\Phil\My Documents\Timko\Pictures\Weekend House\IMAG014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919488" y="785794"/>
            <a:ext cx="7363600" cy="4786340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Tm="5000"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6644" y="5857892"/>
            <a:ext cx="1857388" cy="1000132"/>
          </a:xfrm>
        </p:spPr>
        <p:txBody>
          <a:bodyPr/>
          <a:lstStyle/>
          <a:p>
            <a:r>
              <a:rPr lang="en-US" dirty="0"/>
              <a:t>Mon.</a:t>
            </a:r>
          </a:p>
          <a:p>
            <a:r>
              <a:rPr lang="en-US" dirty="0"/>
              <a:t>1:58 pm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" y="1"/>
            <a:ext cx="9144000" cy="6429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atin typeface="+mj-lt"/>
                <a:ea typeface="+mj-ea"/>
                <a:cs typeface="+mj-cs"/>
              </a:rPr>
              <a:t>Looks easy enough…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C:\Documents and Settings\Phil\My Documents\Timko\Pictures\Weekend House\IMAG014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919488" y="785794"/>
            <a:ext cx="7363600" cy="4786340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Tm="5000"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6644" y="5857892"/>
            <a:ext cx="1857388" cy="1000132"/>
          </a:xfrm>
        </p:spPr>
        <p:txBody>
          <a:bodyPr/>
          <a:lstStyle/>
          <a:p>
            <a:r>
              <a:rPr lang="en-US" dirty="0"/>
              <a:t>Mon.</a:t>
            </a:r>
          </a:p>
          <a:p>
            <a:r>
              <a:rPr lang="en-US" dirty="0"/>
              <a:t>3:23 pm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" y="1"/>
            <a:ext cx="9144000" cy="6429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atin typeface="+mj-lt"/>
                <a:ea typeface="+mj-ea"/>
                <a:cs typeface="+mj-cs"/>
              </a:rPr>
              <a:t>See, he knew we could get it done.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C:\Documents and Settings\Phil\My Documents\Timko\Pictures\Weekend House\IMAG014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919488" y="785794"/>
            <a:ext cx="7363600" cy="4786340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Tm="5000"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6644" y="5857892"/>
            <a:ext cx="1857388" cy="1000132"/>
          </a:xfrm>
        </p:spPr>
        <p:txBody>
          <a:bodyPr/>
          <a:lstStyle/>
          <a:p>
            <a:r>
              <a:rPr lang="en-US" dirty="0"/>
              <a:t>Mon.</a:t>
            </a:r>
          </a:p>
          <a:p>
            <a:r>
              <a:rPr lang="en-US" dirty="0"/>
              <a:t>3:30 pm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" y="1"/>
            <a:ext cx="9144000" cy="6429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atin typeface="+mj-lt"/>
                <a:ea typeface="+mj-ea"/>
                <a:cs typeface="+mj-cs"/>
              </a:rPr>
              <a:t>Time for touchups.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C:\Documents and Settings\Phil\My Documents\Timko\Pictures\Weekend House\IMAG0141.jpg"/>
          <p:cNvPicPr>
            <a:picLocks noChangeAspect="1" noChangeArrowheads="1"/>
          </p:cNvPicPr>
          <p:nvPr/>
        </p:nvPicPr>
        <p:blipFill>
          <a:blip r:embed="rId2" cstate="print">
            <a:lum bright="20000" contrast="40000"/>
          </a:blip>
          <a:stretch>
            <a:fillRect/>
          </a:stretch>
        </p:blipFill>
        <p:spPr bwMode="auto">
          <a:xfrm>
            <a:off x="919488" y="785794"/>
            <a:ext cx="7363600" cy="4786340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Tm="50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72396" y="5857892"/>
            <a:ext cx="1571636" cy="1000132"/>
          </a:xfrm>
        </p:spPr>
        <p:txBody>
          <a:bodyPr/>
          <a:lstStyle/>
          <a:p>
            <a:r>
              <a:rPr lang="en-US" dirty="0"/>
              <a:t>Fri.</a:t>
            </a:r>
          </a:p>
          <a:p>
            <a:r>
              <a:rPr lang="en-US" dirty="0"/>
              <a:t>5:59 pm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14348" y="1"/>
            <a:ext cx="7772400" cy="6429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Prayer before we kick it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off.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218" name="Picture 2" descr="C:\Documents and Settings\Phil\My Documents\Timko\Pictures\Weekend House\IMAG01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6982" y="667528"/>
            <a:ext cx="7571232" cy="5047488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Tm="5000">
    <p:fad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6644" y="5857892"/>
            <a:ext cx="1857388" cy="1000132"/>
          </a:xfrm>
        </p:spPr>
        <p:txBody>
          <a:bodyPr/>
          <a:lstStyle/>
          <a:p>
            <a:r>
              <a:rPr lang="en-US" dirty="0"/>
              <a:t>Mon.</a:t>
            </a:r>
          </a:p>
          <a:p>
            <a:r>
              <a:rPr lang="en-US" dirty="0"/>
              <a:t>5:13 pm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" y="1"/>
            <a:ext cx="9144000" cy="6429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atin typeface="+mj-lt"/>
                <a:ea typeface="+mj-ea"/>
                <a:cs typeface="+mj-cs"/>
              </a:rPr>
              <a:t>… and cleanup.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C:\Documents and Settings\Phil\My Documents\Timko\Pictures\Weekend House\IMAG0141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tretch>
            <a:fillRect/>
          </a:stretch>
        </p:blipFill>
        <p:spPr bwMode="auto">
          <a:xfrm>
            <a:off x="919488" y="785794"/>
            <a:ext cx="7363600" cy="4786340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Tm="5000"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6644" y="5857892"/>
            <a:ext cx="1857388" cy="1000132"/>
          </a:xfrm>
        </p:spPr>
        <p:txBody>
          <a:bodyPr/>
          <a:lstStyle/>
          <a:p>
            <a:r>
              <a:rPr lang="en-US" dirty="0"/>
              <a:t>Mon.</a:t>
            </a:r>
          </a:p>
          <a:p>
            <a:r>
              <a:rPr lang="en-US" dirty="0"/>
              <a:t>5:14 pm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" y="1"/>
            <a:ext cx="9144000" cy="6429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atin typeface="+mj-lt"/>
                <a:ea typeface="+mj-ea"/>
                <a:cs typeface="+mj-cs"/>
              </a:rPr>
              <a:t>… and more cleanup.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C:\Documents and Settings\Phil\My Documents\Timko\Pictures\Weekend House\IMAG014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714612" y="785794"/>
            <a:ext cx="3714776" cy="5715040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Tm="5000"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6644" y="5857892"/>
            <a:ext cx="1857388" cy="1000132"/>
          </a:xfrm>
        </p:spPr>
        <p:txBody>
          <a:bodyPr/>
          <a:lstStyle/>
          <a:p>
            <a:r>
              <a:rPr lang="en-US" dirty="0"/>
              <a:t>Mon.</a:t>
            </a:r>
          </a:p>
          <a:p>
            <a:r>
              <a:rPr lang="en-US" dirty="0"/>
              <a:t>5:13 pm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" y="1"/>
            <a:ext cx="9144000" cy="6429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atin typeface="+mj-lt"/>
                <a:ea typeface="+mj-ea"/>
                <a:cs typeface="+mj-cs"/>
              </a:rPr>
              <a:t>… and more cleanup.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C:\Documents and Settings\Phil\My Documents\Timko\Pictures\Weekend House\IMAG0141.jpg"/>
          <p:cNvPicPr>
            <a:picLocks noChangeAspect="1" noChangeArrowheads="1"/>
          </p:cNvPicPr>
          <p:nvPr/>
        </p:nvPicPr>
        <p:blipFill>
          <a:blip r:embed="rId2" cstate="print">
            <a:lum bright="10000" contrast="30000"/>
          </a:blip>
          <a:srcRect l="17587" b="16418"/>
          <a:stretch>
            <a:fillRect/>
          </a:stretch>
        </p:blipFill>
        <p:spPr bwMode="auto">
          <a:xfrm>
            <a:off x="914144" y="785794"/>
            <a:ext cx="7368944" cy="4857784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Tm="5000"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6644" y="5857892"/>
            <a:ext cx="1857388" cy="1000132"/>
          </a:xfrm>
        </p:spPr>
        <p:txBody>
          <a:bodyPr/>
          <a:lstStyle/>
          <a:p>
            <a:r>
              <a:rPr lang="en-US" dirty="0"/>
              <a:t>Mon.</a:t>
            </a:r>
          </a:p>
          <a:p>
            <a:r>
              <a:rPr lang="en-US" dirty="0"/>
              <a:t>5:18 pm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" y="1"/>
            <a:ext cx="9144000" cy="6429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atin typeface="+mj-lt"/>
                <a:ea typeface="+mj-ea"/>
                <a:cs typeface="+mj-cs"/>
              </a:rPr>
              <a:t>… and more cleanup.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C:\Documents and Settings\Phil\My Documents\Timko\Pictures\Weekend House\IMAG0141.jpg"/>
          <p:cNvPicPr>
            <a:picLocks noChangeAspect="1" noChangeArrowheads="1"/>
          </p:cNvPicPr>
          <p:nvPr/>
        </p:nvPicPr>
        <p:blipFill>
          <a:blip r:embed="rId2" cstate="print">
            <a:lum bright="10000" contrast="30000"/>
          </a:blip>
          <a:stretch>
            <a:fillRect/>
          </a:stretch>
        </p:blipFill>
        <p:spPr bwMode="auto">
          <a:xfrm>
            <a:off x="914144" y="819779"/>
            <a:ext cx="7368944" cy="4789813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Tm="5000">
    <p:fad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6644" y="5857892"/>
            <a:ext cx="1857388" cy="1000132"/>
          </a:xfrm>
        </p:spPr>
        <p:txBody>
          <a:bodyPr/>
          <a:lstStyle/>
          <a:p>
            <a:r>
              <a:rPr lang="en-US" dirty="0"/>
              <a:t>Mon.</a:t>
            </a:r>
          </a:p>
          <a:p>
            <a:r>
              <a:rPr lang="en-US" dirty="0"/>
              <a:t>5:19 pm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" y="1"/>
            <a:ext cx="9144000" cy="6429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atin typeface="+mj-lt"/>
                <a:ea typeface="+mj-ea"/>
                <a:cs typeface="+mj-cs"/>
              </a:rPr>
              <a:t>… and unwrapping the toys.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C:\Documents and Settings\Phil\My Documents\Timko\Pictures\Weekend House\IMAG014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914144" y="819779"/>
            <a:ext cx="7368943" cy="4789813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Tm="5000">
    <p:fad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6644" y="5857892"/>
            <a:ext cx="1857388" cy="1000132"/>
          </a:xfrm>
        </p:spPr>
        <p:txBody>
          <a:bodyPr/>
          <a:lstStyle/>
          <a:p>
            <a:r>
              <a:rPr lang="en-US" dirty="0"/>
              <a:t>Mon.</a:t>
            </a:r>
          </a:p>
          <a:p>
            <a:r>
              <a:rPr lang="en-US" dirty="0"/>
              <a:t>5:24 pm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" y="1"/>
            <a:ext cx="9144000" cy="6429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atin typeface="+mj-lt"/>
                <a:ea typeface="+mj-ea"/>
                <a:cs typeface="+mj-cs"/>
              </a:rPr>
              <a:t>While the bosses wait to see if we keep our deadlines.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C:\Documents and Settings\Phil\My Documents\Timko\Pictures\Weekend House\IMAG014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914144" y="819779"/>
            <a:ext cx="7368943" cy="4789812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Tm="5000">
    <p:fad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6644" y="5857892"/>
            <a:ext cx="1857388" cy="1000132"/>
          </a:xfrm>
        </p:spPr>
        <p:txBody>
          <a:bodyPr/>
          <a:lstStyle/>
          <a:p>
            <a:r>
              <a:rPr lang="en-US" dirty="0"/>
              <a:t>Mon.</a:t>
            </a:r>
          </a:p>
          <a:p>
            <a:r>
              <a:rPr lang="en-US" dirty="0"/>
              <a:t>6:00 pm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" y="1"/>
            <a:ext cx="9144000" cy="6429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atin typeface="+mj-lt"/>
                <a:ea typeface="+mj-ea"/>
                <a:cs typeface="+mj-cs"/>
              </a:rPr>
              <a:t>6:00pm Monday, Sep. 27.  72 hours from launch!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C:\Documents and Settings\Phil\My Documents\Timko\Pictures\Weekend House\IMAG0141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tretch>
            <a:fillRect/>
          </a:stretch>
        </p:blipFill>
        <p:spPr bwMode="auto">
          <a:xfrm>
            <a:off x="914145" y="819779"/>
            <a:ext cx="7368941" cy="4789812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Tm="5000">
    <p:fad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6644" y="5857892"/>
            <a:ext cx="1857388" cy="1000132"/>
          </a:xfrm>
        </p:spPr>
        <p:txBody>
          <a:bodyPr/>
          <a:lstStyle/>
          <a:p>
            <a:r>
              <a:rPr lang="en-US" dirty="0"/>
              <a:t>Mon.</a:t>
            </a:r>
          </a:p>
          <a:p>
            <a:r>
              <a:rPr lang="en-US" dirty="0"/>
              <a:t>6:07 pm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" y="1"/>
            <a:ext cx="9144000" cy="6429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atin typeface="+mj-lt"/>
                <a:ea typeface="+mj-ea"/>
                <a:cs typeface="+mj-cs"/>
              </a:rPr>
              <a:t>The bus pulled away.  Now cut that ribbon!!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C:\Documents and Settings\Phil\My Documents\Timko\Pictures\Weekend House\IMAG014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06256" y="819779"/>
            <a:ext cx="7184718" cy="4789812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Tm="5000">
    <p:fad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6644" y="5857892"/>
            <a:ext cx="1857388" cy="1000132"/>
          </a:xfrm>
        </p:spPr>
        <p:txBody>
          <a:bodyPr/>
          <a:lstStyle/>
          <a:p>
            <a:r>
              <a:rPr lang="en-US" dirty="0"/>
              <a:t>Mon.</a:t>
            </a:r>
          </a:p>
          <a:p>
            <a:r>
              <a:rPr lang="en-US" dirty="0"/>
              <a:t>6:13 pm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" y="1"/>
            <a:ext cx="9144000" cy="6429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atin typeface="+mj-lt"/>
                <a:ea typeface="+mj-ea"/>
                <a:cs typeface="+mj-cs"/>
              </a:rPr>
              <a:t>Oh </a:t>
            </a:r>
            <a:r>
              <a:rPr lang="en-US" sz="3200" dirty="0" err="1">
                <a:latin typeface="+mj-lt"/>
                <a:ea typeface="+mj-ea"/>
                <a:cs typeface="+mj-cs"/>
              </a:rPr>
              <a:t>ya</a:t>
            </a:r>
            <a:r>
              <a:rPr lang="en-US" sz="3200" dirty="0">
                <a:latin typeface="+mj-lt"/>
                <a:ea typeface="+mj-ea"/>
                <a:cs typeface="+mj-cs"/>
              </a:rPr>
              <a:t>… and ignore all those cameras…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C:\Documents and Settings\Phil\My Documents\Timko\Pictures\Weekend House\IMAG0141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 bwMode="auto">
          <a:xfrm>
            <a:off x="1006256" y="879652"/>
            <a:ext cx="7184718" cy="4670066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Tm="5000">
    <p:fad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Phil\My Documents\Timko\Pictures\Weekend House\IMAG0131.jpg"/>
          <p:cNvPicPr>
            <a:picLocks noChangeAspect="1" noChangeArrowheads="1"/>
          </p:cNvPicPr>
          <p:nvPr/>
        </p:nvPicPr>
        <p:blipFill>
          <a:blip r:embed="rId2" cstate="print"/>
          <a:srcRect l="18400" t="17048" r="47368" b="44522"/>
          <a:stretch>
            <a:fillRect/>
          </a:stretch>
        </p:blipFill>
        <p:spPr bwMode="auto">
          <a:xfrm>
            <a:off x="1285852" y="785794"/>
            <a:ext cx="6572296" cy="4796000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72396" y="5857892"/>
            <a:ext cx="1571636" cy="1000132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5" name="Picture 4" descr="C:\Documents and Settings\Phil\My Documents\Timko\Pictures\Weekend House\Nakod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24279" y="5968994"/>
            <a:ext cx="785818" cy="889006"/>
          </a:xfrm>
          <a:prstGeom prst="rect">
            <a:avLst/>
          </a:prstGeom>
          <a:noFill/>
        </p:spPr>
      </p:pic>
      <p:pic>
        <p:nvPicPr>
          <p:cNvPr id="6" name="Picture 3" descr="C:\Documents and Settings\Phil\My Documents\Timko\TimkoLogo07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52973" y="6222698"/>
            <a:ext cx="1662101" cy="63530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72396" y="5857892"/>
            <a:ext cx="1571636" cy="1000132"/>
          </a:xfrm>
        </p:spPr>
        <p:txBody>
          <a:bodyPr/>
          <a:lstStyle/>
          <a:p>
            <a:r>
              <a:rPr lang="en-US" dirty="0"/>
              <a:t>Fri.</a:t>
            </a:r>
          </a:p>
          <a:p>
            <a:r>
              <a:rPr lang="en-US" dirty="0"/>
              <a:t>6.18 pm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14348" y="1"/>
            <a:ext cx="7772400" cy="6429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Apparently rafters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stand themselves up.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42" name="Picture 2" descr="C:\Documents and Settings\Phil\My Documents\Timko\Pictures\Weekend House\IMAG01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6982" y="714356"/>
            <a:ext cx="7571232" cy="5047488"/>
          </a:xfrm>
          <a:prstGeom prst="rect">
            <a:avLst/>
          </a:prstGeom>
          <a:noFill/>
          <a:ln w="127000" cmpd="thinThick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Tm="5000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950</Words>
  <Application>Microsoft Office PowerPoint</Application>
  <PresentationFormat>On-screen Show (4:3)</PresentationFormat>
  <Paragraphs>263</Paragraphs>
  <Slides>89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2" baseType="lpstr">
      <vt:lpstr>Arial</vt:lpstr>
      <vt:lpstr>Calibri</vt:lpstr>
      <vt:lpstr>Office Theme</vt:lpstr>
      <vt:lpstr>PowerPoint Presentation</vt:lpstr>
      <vt:lpstr>Are we nuts?</vt:lpstr>
      <vt:lpstr>The chow tents are ready?  Check.</vt:lpstr>
      <vt:lpstr>Our primary insurance policy.</vt:lpstr>
      <vt:lpstr>Linda &amp; Brian before we launched.</vt:lpstr>
      <vt:lpstr>Fueling up to fire away!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Philip Davidson</dc:creator>
  <cp:lastModifiedBy>Tim Davidson</cp:lastModifiedBy>
  <cp:revision>7</cp:revision>
  <dcterms:created xsi:type="dcterms:W3CDTF">2010-09-27T21:20:34Z</dcterms:created>
  <dcterms:modified xsi:type="dcterms:W3CDTF">2016-09-01T17:53:29Z</dcterms:modified>
</cp:coreProperties>
</file>